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4"/>
    <p:sldMasterId id="2147483870" r:id="rId5"/>
    <p:sldMasterId id="2147483895" r:id="rId6"/>
    <p:sldMasterId id="2147483908" r:id="rId7"/>
  </p:sldMasterIdLst>
  <p:notesMasterIdLst>
    <p:notesMasterId r:id="rId27"/>
  </p:notesMasterIdLst>
  <p:sldIdLst>
    <p:sldId id="388" r:id="rId8"/>
    <p:sldId id="275" r:id="rId9"/>
    <p:sldId id="397" r:id="rId10"/>
    <p:sldId id="399" r:id="rId11"/>
    <p:sldId id="404" r:id="rId12"/>
    <p:sldId id="405" r:id="rId13"/>
    <p:sldId id="406" r:id="rId14"/>
    <p:sldId id="409" r:id="rId15"/>
    <p:sldId id="408" r:id="rId16"/>
    <p:sldId id="429" r:id="rId17"/>
    <p:sldId id="410" r:id="rId18"/>
    <p:sldId id="407" r:id="rId19"/>
    <p:sldId id="415" r:id="rId20"/>
    <p:sldId id="412" r:id="rId21"/>
    <p:sldId id="418" r:id="rId22"/>
    <p:sldId id="413" r:id="rId23"/>
    <p:sldId id="428" r:id="rId24"/>
    <p:sldId id="416" r:id="rId25"/>
    <p:sldId id="4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 M DAVIS" userId="6f395335-641c-4784-b931-709bc8b4c2bc" providerId="ADAL" clId="{44B6E93C-283B-41E1-890E-BFAB9882EC00}"/>
    <pc:docChg chg="undo custSel addSld delSld modSld delMainMaster">
      <pc:chgData name="RICA M DAVIS" userId="6f395335-641c-4784-b931-709bc8b4c2bc" providerId="ADAL" clId="{44B6E93C-283B-41E1-890E-BFAB9882EC00}" dt="2024-08-12T00:22:48.762" v="1223" actId="14100"/>
      <pc:docMkLst>
        <pc:docMk/>
      </pc:docMkLst>
      <pc:sldChg chg="modSp mod">
        <pc:chgData name="RICA M DAVIS" userId="6f395335-641c-4784-b931-709bc8b4c2bc" providerId="ADAL" clId="{44B6E93C-283B-41E1-890E-BFAB9882EC00}" dt="2024-08-11T21:14:25.071" v="238" actId="20577"/>
        <pc:sldMkLst>
          <pc:docMk/>
          <pc:sldMk cId="0" sldId="275"/>
        </pc:sldMkLst>
        <pc:spChg chg="mod">
          <ac:chgData name="RICA M DAVIS" userId="6f395335-641c-4784-b931-709bc8b4c2bc" providerId="ADAL" clId="{44B6E93C-283B-41E1-890E-BFAB9882EC00}" dt="2024-08-11T21:14:25.071" v="238" actId="20577"/>
          <ac:spMkLst>
            <pc:docMk/>
            <pc:sldMk cId="0" sldId="275"/>
            <ac:spMk id="4099" creationId="{00000000-0000-0000-0000-000000000000}"/>
          </ac:spMkLst>
        </pc:spChg>
      </pc:sldChg>
      <pc:sldChg chg="modSp mod">
        <pc:chgData name="RICA M DAVIS" userId="6f395335-641c-4784-b931-709bc8b4c2bc" providerId="ADAL" clId="{44B6E93C-283B-41E1-890E-BFAB9882EC00}" dt="2024-08-12T00:09:27.946" v="1061" actId="20577"/>
        <pc:sldMkLst>
          <pc:docMk/>
          <pc:sldMk cId="0" sldId="388"/>
        </pc:sldMkLst>
        <pc:spChg chg="mod">
          <ac:chgData name="RICA M DAVIS" userId="6f395335-641c-4784-b931-709bc8b4c2bc" providerId="ADAL" clId="{44B6E93C-283B-41E1-890E-BFAB9882EC00}" dt="2024-08-12T00:09:27.946" v="1061" actId="20577"/>
          <ac:spMkLst>
            <pc:docMk/>
            <pc:sldMk cId="0" sldId="388"/>
            <ac:spMk id="7" creationId="{CBAEB795-7DD2-5175-A198-E7A410B58AFD}"/>
          </ac:spMkLst>
        </pc:spChg>
      </pc:sldChg>
      <pc:sldChg chg="addSp delSp modSp mod">
        <pc:chgData name="RICA M DAVIS" userId="6f395335-641c-4784-b931-709bc8b4c2bc" providerId="ADAL" clId="{44B6E93C-283B-41E1-890E-BFAB9882EC00}" dt="2024-08-11T20:55:59.779" v="29" actId="1076"/>
        <pc:sldMkLst>
          <pc:docMk/>
          <pc:sldMk cId="2455193835" sldId="405"/>
        </pc:sldMkLst>
        <pc:picChg chg="del">
          <ac:chgData name="RICA M DAVIS" userId="6f395335-641c-4784-b931-709bc8b4c2bc" providerId="ADAL" clId="{44B6E93C-283B-41E1-890E-BFAB9882EC00}" dt="2024-08-11T20:55:43.876" v="23" actId="478"/>
          <ac:picMkLst>
            <pc:docMk/>
            <pc:sldMk cId="2455193835" sldId="405"/>
            <ac:picMk id="4" creationId="{4727CB13-FAAC-150F-1B6B-DA226B7F1F91}"/>
          </ac:picMkLst>
        </pc:picChg>
        <pc:picChg chg="add mod">
          <ac:chgData name="RICA M DAVIS" userId="6f395335-641c-4784-b931-709bc8b4c2bc" providerId="ADAL" clId="{44B6E93C-283B-41E1-890E-BFAB9882EC00}" dt="2024-08-11T20:55:59.779" v="29" actId="1076"/>
          <ac:picMkLst>
            <pc:docMk/>
            <pc:sldMk cId="2455193835" sldId="405"/>
            <ac:picMk id="5" creationId="{0C3F2163-31B5-A62D-AFCF-DCEAF283498A}"/>
          </ac:picMkLst>
        </pc:picChg>
        <pc:picChg chg="add del">
          <ac:chgData name="RICA M DAVIS" userId="6f395335-641c-4784-b931-709bc8b4c2bc" providerId="ADAL" clId="{44B6E93C-283B-41E1-890E-BFAB9882EC00}" dt="2024-08-11T20:55:40.667" v="22" actId="478"/>
          <ac:picMkLst>
            <pc:docMk/>
            <pc:sldMk cId="2455193835" sldId="405"/>
            <ac:picMk id="7" creationId="{671AF723-836A-03B4-38DC-4019322AE8FA}"/>
          </ac:picMkLst>
        </pc:picChg>
      </pc:sldChg>
      <pc:sldChg chg="modSp mod">
        <pc:chgData name="RICA M DAVIS" userId="6f395335-641c-4784-b931-709bc8b4c2bc" providerId="ADAL" clId="{44B6E93C-283B-41E1-890E-BFAB9882EC00}" dt="2024-08-11T20:57:25.841" v="104" actId="20577"/>
        <pc:sldMkLst>
          <pc:docMk/>
          <pc:sldMk cId="3378182476" sldId="406"/>
        </pc:sldMkLst>
        <pc:spChg chg="mod">
          <ac:chgData name="RICA M DAVIS" userId="6f395335-641c-4784-b931-709bc8b4c2bc" providerId="ADAL" clId="{44B6E93C-283B-41E1-890E-BFAB9882EC00}" dt="2024-08-11T20:57:25.841" v="104" actId="20577"/>
          <ac:spMkLst>
            <pc:docMk/>
            <pc:sldMk cId="3378182476" sldId="406"/>
            <ac:spMk id="4099" creationId="{00000000-0000-0000-0000-000000000000}"/>
          </ac:spMkLst>
        </pc:spChg>
      </pc:sldChg>
      <pc:sldChg chg="modSp mod">
        <pc:chgData name="RICA M DAVIS" userId="6f395335-641c-4784-b931-709bc8b4c2bc" providerId="ADAL" clId="{44B6E93C-283B-41E1-890E-BFAB9882EC00}" dt="2024-08-11T22:05:59.641" v="1038" actId="20577"/>
        <pc:sldMkLst>
          <pc:docMk/>
          <pc:sldMk cId="4288621331" sldId="407"/>
        </pc:sldMkLst>
        <pc:spChg chg="mod">
          <ac:chgData name="RICA M DAVIS" userId="6f395335-641c-4784-b931-709bc8b4c2bc" providerId="ADAL" clId="{44B6E93C-283B-41E1-890E-BFAB9882EC00}" dt="2024-08-11T22:05:59.641" v="1038" actId="20577"/>
          <ac:spMkLst>
            <pc:docMk/>
            <pc:sldMk cId="4288621331" sldId="407"/>
            <ac:spMk id="4099" creationId="{00000000-0000-0000-0000-000000000000}"/>
          </ac:spMkLst>
        </pc:spChg>
      </pc:sldChg>
      <pc:sldChg chg="modSp mod">
        <pc:chgData name="RICA M DAVIS" userId="6f395335-641c-4784-b931-709bc8b4c2bc" providerId="ADAL" clId="{44B6E93C-283B-41E1-890E-BFAB9882EC00}" dt="2024-08-11T20:57:56.163" v="112" actId="20577"/>
        <pc:sldMkLst>
          <pc:docMk/>
          <pc:sldMk cId="3175182200" sldId="409"/>
        </pc:sldMkLst>
        <pc:spChg chg="mod">
          <ac:chgData name="RICA M DAVIS" userId="6f395335-641c-4784-b931-709bc8b4c2bc" providerId="ADAL" clId="{44B6E93C-283B-41E1-890E-BFAB9882EC00}" dt="2024-08-11T20:57:56.163" v="112" actId="20577"/>
          <ac:spMkLst>
            <pc:docMk/>
            <pc:sldMk cId="3175182200" sldId="409"/>
            <ac:spMk id="4099" creationId="{00000000-0000-0000-0000-000000000000}"/>
          </ac:spMkLst>
        </pc:spChg>
      </pc:sldChg>
      <pc:sldChg chg="modSp">
        <pc:chgData name="RICA M DAVIS" userId="6f395335-641c-4784-b931-709bc8b4c2bc" providerId="ADAL" clId="{44B6E93C-283B-41E1-890E-BFAB9882EC00}" dt="2024-08-11T21:28:12.825" v="334" actId="20577"/>
        <pc:sldMkLst>
          <pc:docMk/>
          <pc:sldMk cId="2565776416" sldId="410"/>
        </pc:sldMkLst>
        <pc:graphicFrameChg chg="mod">
          <ac:chgData name="RICA M DAVIS" userId="6f395335-641c-4784-b931-709bc8b4c2bc" providerId="ADAL" clId="{44B6E93C-283B-41E1-890E-BFAB9882EC00}" dt="2024-08-11T21:28:12.825" v="334" actId="20577"/>
          <ac:graphicFrameMkLst>
            <pc:docMk/>
            <pc:sldMk cId="2565776416" sldId="410"/>
            <ac:graphicFrameMk id="46084" creationId="{D6F161E5-A3E8-6E65-F6EE-F582F79963B4}"/>
          </ac:graphicFrameMkLst>
        </pc:graphicFrameChg>
      </pc:sldChg>
      <pc:sldChg chg="modSp mod">
        <pc:chgData name="RICA M DAVIS" userId="6f395335-641c-4784-b931-709bc8b4c2bc" providerId="ADAL" clId="{44B6E93C-283B-41E1-890E-BFAB9882EC00}" dt="2024-08-11T21:40:17.512" v="846" actId="20577"/>
        <pc:sldMkLst>
          <pc:docMk/>
          <pc:sldMk cId="1779016450" sldId="415"/>
        </pc:sldMkLst>
        <pc:spChg chg="mod">
          <ac:chgData name="RICA M DAVIS" userId="6f395335-641c-4784-b931-709bc8b4c2bc" providerId="ADAL" clId="{44B6E93C-283B-41E1-890E-BFAB9882EC00}" dt="2024-08-11T21:40:17.512" v="846" actId="20577"/>
          <ac:spMkLst>
            <pc:docMk/>
            <pc:sldMk cId="1779016450" sldId="415"/>
            <ac:spMk id="4099" creationId="{00000000-0000-0000-0000-000000000000}"/>
          </ac:spMkLst>
        </pc:spChg>
        <pc:spChg chg="mod">
          <ac:chgData name="RICA M DAVIS" userId="6f395335-641c-4784-b931-709bc8b4c2bc" providerId="ADAL" clId="{44B6E93C-283B-41E1-890E-BFAB9882EC00}" dt="2024-08-11T21:39:01.855" v="433" actId="255"/>
          <ac:spMkLst>
            <pc:docMk/>
            <pc:sldMk cId="1779016450" sldId="415"/>
            <ac:spMk id="46082" creationId="{00000000-0000-0000-0000-000000000000}"/>
          </ac:spMkLst>
        </pc:spChg>
      </pc:sldChg>
      <pc:sldChg chg="addSp delSp modSp mod">
        <pc:chgData name="RICA M DAVIS" userId="6f395335-641c-4784-b931-709bc8b4c2bc" providerId="ADAL" clId="{44B6E93C-283B-41E1-890E-BFAB9882EC00}" dt="2024-08-11T22:07:34.841" v="1048" actId="1076"/>
        <pc:sldMkLst>
          <pc:docMk/>
          <pc:sldMk cId="3297316868" sldId="416"/>
        </pc:sldMkLst>
        <pc:picChg chg="del">
          <ac:chgData name="RICA M DAVIS" userId="6f395335-641c-4784-b931-709bc8b4c2bc" providerId="ADAL" clId="{44B6E93C-283B-41E1-890E-BFAB9882EC00}" dt="2024-08-11T22:07:13.299" v="1041" actId="478"/>
          <ac:picMkLst>
            <pc:docMk/>
            <pc:sldMk cId="3297316868" sldId="416"/>
            <ac:picMk id="4" creationId="{B6CA6F3B-1E73-0D58-AEA6-6EC579CB8E90}"/>
          </ac:picMkLst>
        </pc:picChg>
        <pc:picChg chg="add mod">
          <ac:chgData name="RICA M DAVIS" userId="6f395335-641c-4784-b931-709bc8b4c2bc" providerId="ADAL" clId="{44B6E93C-283B-41E1-890E-BFAB9882EC00}" dt="2024-08-11T22:07:34.841" v="1048" actId="1076"/>
          <ac:picMkLst>
            <pc:docMk/>
            <pc:sldMk cId="3297316868" sldId="416"/>
            <ac:picMk id="5" creationId="{FB9CB169-2420-B16F-143C-D88F4E32BFCB}"/>
          </ac:picMkLst>
        </pc:picChg>
      </pc:sldChg>
      <pc:sldChg chg="modSp mod">
        <pc:chgData name="RICA M DAVIS" userId="6f395335-641c-4784-b931-709bc8b4c2bc" providerId="ADAL" clId="{44B6E93C-283B-41E1-890E-BFAB9882EC00}" dt="2024-08-12T00:18:06.179" v="1068" actId="20577"/>
        <pc:sldMkLst>
          <pc:docMk/>
          <pc:sldMk cId="3858897017" sldId="418"/>
        </pc:sldMkLst>
        <pc:spChg chg="mod">
          <ac:chgData name="RICA M DAVIS" userId="6f395335-641c-4784-b931-709bc8b4c2bc" providerId="ADAL" clId="{44B6E93C-283B-41E1-890E-BFAB9882EC00}" dt="2024-08-12T00:18:06.179" v="1068" actId="20577"/>
          <ac:spMkLst>
            <pc:docMk/>
            <pc:sldMk cId="3858897017" sldId="418"/>
            <ac:spMk id="4099" creationId="{00000000-0000-0000-0000-000000000000}"/>
          </ac:spMkLst>
        </pc:spChg>
      </pc:sldChg>
      <pc:sldChg chg="del">
        <pc:chgData name="RICA M DAVIS" userId="6f395335-641c-4784-b931-709bc8b4c2bc" providerId="ADAL" clId="{44B6E93C-283B-41E1-890E-BFAB9882EC00}" dt="2024-08-12T00:08:41.426" v="1049" actId="47"/>
        <pc:sldMkLst>
          <pc:docMk/>
          <pc:sldMk cId="2744058678" sldId="419"/>
        </pc:sldMkLst>
      </pc:sldChg>
      <pc:sldChg chg="del">
        <pc:chgData name="RICA M DAVIS" userId="6f395335-641c-4784-b931-709bc8b4c2bc" providerId="ADAL" clId="{44B6E93C-283B-41E1-890E-BFAB9882EC00}" dt="2024-08-12T00:08:46.699" v="1051" actId="47"/>
        <pc:sldMkLst>
          <pc:docMk/>
          <pc:sldMk cId="2402358141" sldId="420"/>
        </pc:sldMkLst>
      </pc:sldChg>
      <pc:sldChg chg="del">
        <pc:chgData name="RICA M DAVIS" userId="6f395335-641c-4784-b931-709bc8b4c2bc" providerId="ADAL" clId="{44B6E93C-283B-41E1-890E-BFAB9882EC00}" dt="2024-08-12T00:08:47.937" v="1052" actId="47"/>
        <pc:sldMkLst>
          <pc:docMk/>
          <pc:sldMk cId="2561007311" sldId="421"/>
        </pc:sldMkLst>
      </pc:sldChg>
      <pc:sldChg chg="del">
        <pc:chgData name="RICA M DAVIS" userId="6f395335-641c-4784-b931-709bc8b4c2bc" providerId="ADAL" clId="{44B6E93C-283B-41E1-890E-BFAB9882EC00}" dt="2024-08-12T00:08:48.815" v="1053" actId="47"/>
        <pc:sldMkLst>
          <pc:docMk/>
          <pc:sldMk cId="1565029991" sldId="422"/>
        </pc:sldMkLst>
      </pc:sldChg>
      <pc:sldChg chg="del">
        <pc:chgData name="RICA M DAVIS" userId="6f395335-641c-4784-b931-709bc8b4c2bc" providerId="ADAL" clId="{44B6E93C-283B-41E1-890E-BFAB9882EC00}" dt="2024-08-12T00:08:49.977" v="1054" actId="47"/>
        <pc:sldMkLst>
          <pc:docMk/>
          <pc:sldMk cId="4282209236" sldId="423"/>
        </pc:sldMkLst>
      </pc:sldChg>
      <pc:sldChg chg="del">
        <pc:chgData name="RICA M DAVIS" userId="6f395335-641c-4784-b931-709bc8b4c2bc" providerId="ADAL" clId="{44B6E93C-283B-41E1-890E-BFAB9882EC00}" dt="2024-08-12T00:08:51.105" v="1055" actId="47"/>
        <pc:sldMkLst>
          <pc:docMk/>
          <pc:sldMk cId="431179445" sldId="424"/>
        </pc:sldMkLst>
      </pc:sldChg>
      <pc:sldChg chg="del">
        <pc:chgData name="RICA M DAVIS" userId="6f395335-641c-4784-b931-709bc8b4c2bc" providerId="ADAL" clId="{44B6E93C-283B-41E1-890E-BFAB9882EC00}" dt="2024-08-12T00:08:44.837" v="1050" actId="47"/>
        <pc:sldMkLst>
          <pc:docMk/>
          <pc:sldMk cId="1890233649" sldId="425"/>
        </pc:sldMkLst>
      </pc:sldChg>
      <pc:sldChg chg="del">
        <pc:chgData name="RICA M DAVIS" userId="6f395335-641c-4784-b931-709bc8b4c2bc" providerId="ADAL" clId="{44B6E93C-283B-41E1-890E-BFAB9882EC00}" dt="2024-08-12T00:08:53.207" v="1056" actId="47"/>
        <pc:sldMkLst>
          <pc:docMk/>
          <pc:sldMk cId="709349828" sldId="426"/>
        </pc:sldMkLst>
      </pc:sldChg>
      <pc:sldChg chg="del">
        <pc:chgData name="RICA M DAVIS" userId="6f395335-641c-4784-b931-709bc8b4c2bc" providerId="ADAL" clId="{44B6E93C-283B-41E1-890E-BFAB9882EC00}" dt="2024-08-12T00:08:55.313" v="1057" actId="47"/>
        <pc:sldMkLst>
          <pc:docMk/>
          <pc:sldMk cId="933012837" sldId="427"/>
        </pc:sldMkLst>
      </pc:sldChg>
      <pc:sldChg chg="add">
        <pc:chgData name="RICA M DAVIS" userId="6f395335-641c-4784-b931-709bc8b4c2bc" providerId="ADAL" clId="{44B6E93C-283B-41E1-890E-BFAB9882EC00}" dt="2024-08-11T21:32:44.199" v="355" actId="2890"/>
        <pc:sldMkLst>
          <pc:docMk/>
          <pc:sldMk cId="616688517" sldId="428"/>
        </pc:sldMkLst>
      </pc:sldChg>
      <pc:sldChg chg="addSp modSp add mod">
        <pc:chgData name="RICA M DAVIS" userId="6f395335-641c-4784-b931-709bc8b4c2bc" providerId="ADAL" clId="{44B6E93C-283B-41E1-890E-BFAB9882EC00}" dt="2024-08-12T00:22:48.762" v="1223" actId="14100"/>
        <pc:sldMkLst>
          <pc:docMk/>
          <pc:sldMk cId="365619902" sldId="429"/>
        </pc:sldMkLst>
        <pc:spChg chg="mod">
          <ac:chgData name="RICA M DAVIS" userId="6f395335-641c-4784-b931-709bc8b4c2bc" providerId="ADAL" clId="{44B6E93C-283B-41E1-890E-BFAB9882EC00}" dt="2024-08-12T00:22:35.399" v="1220" actId="20577"/>
          <ac:spMkLst>
            <pc:docMk/>
            <pc:sldMk cId="365619902" sldId="429"/>
            <ac:spMk id="4099" creationId="{00000000-0000-0000-0000-000000000000}"/>
          </ac:spMkLst>
        </pc:spChg>
        <pc:picChg chg="add mod">
          <ac:chgData name="RICA M DAVIS" userId="6f395335-641c-4784-b931-709bc8b4c2bc" providerId="ADAL" clId="{44B6E93C-283B-41E1-890E-BFAB9882EC00}" dt="2024-08-12T00:22:48.762" v="1223" actId="14100"/>
          <ac:picMkLst>
            <pc:docMk/>
            <pc:sldMk cId="365619902" sldId="429"/>
            <ac:picMk id="3" creationId="{04F787D1-02E7-699F-8346-67C5EBA12D3D}"/>
          </ac:picMkLst>
        </pc:picChg>
      </pc:sldChg>
      <pc:sldMasterChg chg="del delSldLayout">
        <pc:chgData name="RICA M DAVIS" userId="6f395335-641c-4784-b931-709bc8b4c2bc" providerId="ADAL" clId="{44B6E93C-283B-41E1-890E-BFAB9882EC00}" dt="2024-08-12T00:08:53.207" v="1056" actId="47"/>
        <pc:sldMasterMkLst>
          <pc:docMk/>
          <pc:sldMasterMk cId="3700030082" sldId="2147483858"/>
        </pc:sldMasterMkLst>
        <pc:sldLayoutChg chg="del">
          <pc:chgData name="RICA M DAVIS" userId="6f395335-641c-4784-b931-709bc8b4c2bc" providerId="ADAL" clId="{44B6E93C-283B-41E1-890E-BFAB9882EC00}" dt="2024-08-12T00:08:53.207" v="1056" actId="47"/>
          <pc:sldLayoutMkLst>
            <pc:docMk/>
            <pc:sldMasterMk cId="3700030082" sldId="2147483858"/>
            <pc:sldLayoutMk cId="1347116552" sldId="2147483859"/>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581728499" sldId="2147483860"/>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2546679924" sldId="2147483861"/>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4159530506" sldId="2147483862"/>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3509852883" sldId="2147483863"/>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2752299660" sldId="2147483864"/>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1302942785" sldId="2147483865"/>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1093392469" sldId="2147483866"/>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1403547418" sldId="2147483867"/>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448318810" sldId="2147483868"/>
          </pc:sldLayoutMkLst>
        </pc:sldLayoutChg>
        <pc:sldLayoutChg chg="del">
          <pc:chgData name="RICA M DAVIS" userId="6f395335-641c-4784-b931-709bc8b4c2bc" providerId="ADAL" clId="{44B6E93C-283B-41E1-890E-BFAB9882EC00}" dt="2024-08-12T00:08:53.207" v="1056" actId="47"/>
          <pc:sldLayoutMkLst>
            <pc:docMk/>
            <pc:sldMasterMk cId="3700030082" sldId="2147483858"/>
            <pc:sldLayoutMk cId="1234200124" sldId="2147483869"/>
          </pc:sldLayoutMkLst>
        </pc:sldLayoutChg>
      </pc:sldMasterChg>
    </pc:docChg>
  </pc:docChgLst>
  <pc:docChgLst>
    <pc:chgData name="RICA M DAVIS" userId="6f395335-641c-4784-b931-709bc8b4c2bc" providerId="ADAL" clId="{C1F7B0DD-1C73-4BE2-B21E-AE46BE6D8B71}"/>
    <pc:docChg chg="modSld sldOrd">
      <pc:chgData name="RICA M DAVIS" userId="6f395335-641c-4784-b931-709bc8b4c2bc" providerId="ADAL" clId="{C1F7B0DD-1C73-4BE2-B21E-AE46BE6D8B71}" dt="2024-09-23T17:45:00.870" v="1"/>
      <pc:docMkLst>
        <pc:docMk/>
      </pc:docMkLst>
      <pc:sldChg chg="ord">
        <pc:chgData name="RICA M DAVIS" userId="6f395335-641c-4784-b931-709bc8b4c2bc" providerId="ADAL" clId="{C1F7B0DD-1C73-4BE2-B21E-AE46BE6D8B71}" dt="2024-09-23T17:45:00.870" v="1"/>
        <pc:sldMkLst>
          <pc:docMk/>
          <pc:sldMk cId="3858897017" sldId="418"/>
        </pc:sldMkLst>
      </pc:sldChg>
    </pc:docChg>
  </pc:docChgLst>
  <pc:docChgLst>
    <pc:chgData name="RICA M DAVIS" userId="6f395335-641c-4784-b931-709bc8b4c2bc" providerId="ADAL" clId="{63ADEA5F-0A55-4217-8315-7708AE4E9137}"/>
    <pc:docChg chg="undo custSel modSld sldOrd">
      <pc:chgData name="RICA M DAVIS" userId="6f395335-641c-4784-b931-709bc8b4c2bc" providerId="ADAL" clId="{63ADEA5F-0A55-4217-8315-7708AE4E9137}" dt="2024-08-13T17:27:03.697" v="595"/>
      <pc:docMkLst>
        <pc:docMk/>
      </pc:docMkLst>
      <pc:sldChg chg="modSp mod">
        <pc:chgData name="RICA M DAVIS" userId="6f395335-641c-4784-b931-709bc8b4c2bc" providerId="ADAL" clId="{63ADEA5F-0A55-4217-8315-7708AE4E9137}" dt="2024-08-13T17:24:41.557" v="593" actId="20577"/>
        <pc:sldMkLst>
          <pc:docMk/>
          <pc:sldMk cId="0" sldId="275"/>
        </pc:sldMkLst>
        <pc:spChg chg="mod">
          <ac:chgData name="RICA M DAVIS" userId="6f395335-641c-4784-b931-709bc8b4c2bc" providerId="ADAL" clId="{63ADEA5F-0A55-4217-8315-7708AE4E9137}" dt="2024-08-13T17:24:41.557" v="593" actId="20577"/>
          <ac:spMkLst>
            <pc:docMk/>
            <pc:sldMk cId="0" sldId="275"/>
            <ac:spMk id="4099" creationId="{00000000-0000-0000-0000-000000000000}"/>
          </ac:spMkLst>
        </pc:spChg>
      </pc:sldChg>
      <pc:sldChg chg="modSp mod">
        <pc:chgData name="RICA M DAVIS" userId="6f395335-641c-4784-b931-709bc8b4c2bc" providerId="ADAL" clId="{63ADEA5F-0A55-4217-8315-7708AE4E9137}" dt="2024-08-12T21:17:53.465" v="265" actId="20577"/>
        <pc:sldMkLst>
          <pc:docMk/>
          <pc:sldMk cId="4288621331" sldId="407"/>
        </pc:sldMkLst>
        <pc:spChg chg="mod">
          <ac:chgData name="RICA M DAVIS" userId="6f395335-641c-4784-b931-709bc8b4c2bc" providerId="ADAL" clId="{63ADEA5F-0A55-4217-8315-7708AE4E9137}" dt="2024-08-12T21:17:53.465" v="265" actId="20577"/>
          <ac:spMkLst>
            <pc:docMk/>
            <pc:sldMk cId="4288621331" sldId="407"/>
            <ac:spMk id="4099" creationId="{00000000-0000-0000-0000-000000000000}"/>
          </ac:spMkLst>
        </pc:spChg>
      </pc:sldChg>
      <pc:sldChg chg="addSp modSp mod ord">
        <pc:chgData name="RICA M DAVIS" userId="6f395335-641c-4784-b931-709bc8b4c2bc" providerId="ADAL" clId="{63ADEA5F-0A55-4217-8315-7708AE4E9137}" dt="2024-08-13T17:27:03.697" v="595"/>
        <pc:sldMkLst>
          <pc:docMk/>
          <pc:sldMk cId="1779016450" sldId="415"/>
        </pc:sldMkLst>
        <pc:spChg chg="mod">
          <ac:chgData name="RICA M DAVIS" userId="6f395335-641c-4784-b931-709bc8b4c2bc" providerId="ADAL" clId="{63ADEA5F-0A55-4217-8315-7708AE4E9137}" dt="2024-08-12T21:26:29.193" v="582" actId="5793"/>
          <ac:spMkLst>
            <pc:docMk/>
            <pc:sldMk cId="1779016450" sldId="415"/>
            <ac:spMk id="4099" creationId="{00000000-0000-0000-0000-000000000000}"/>
          </ac:spMkLst>
        </pc:spChg>
        <pc:picChg chg="add mod">
          <ac:chgData name="RICA M DAVIS" userId="6f395335-641c-4784-b931-709bc8b4c2bc" providerId="ADAL" clId="{63ADEA5F-0A55-4217-8315-7708AE4E9137}" dt="2024-08-12T21:26:35.472" v="583" actId="1076"/>
          <ac:picMkLst>
            <pc:docMk/>
            <pc:sldMk cId="1779016450" sldId="415"/>
            <ac:picMk id="4" creationId="{82BB7B75-8CA5-EBC4-D873-851F5B65CF30}"/>
          </ac:picMkLst>
        </pc:picChg>
        <pc:picChg chg="add mod">
          <ac:chgData name="RICA M DAVIS" userId="6f395335-641c-4784-b931-709bc8b4c2bc" providerId="ADAL" clId="{63ADEA5F-0A55-4217-8315-7708AE4E9137}" dt="2024-08-12T21:25:16.226" v="423" actId="1076"/>
          <ac:picMkLst>
            <pc:docMk/>
            <pc:sldMk cId="1779016450" sldId="415"/>
            <ac:picMk id="6" creationId="{2EACB88E-921A-B780-0C22-DA72CE52CAA5}"/>
          </ac:picMkLst>
        </pc:picChg>
      </pc:sldChg>
    </pc:docChg>
  </pc:docChgLst>
  <pc:docChgLst>
    <pc:chgData name="RICA M DAVIS" userId="S::davisrm@scsk12.org::6f395335-641c-4784-b931-709bc8b4c2bc" providerId="AD" clId="Web-{AFC37866-7FD5-5551-C1F9-3D901761F8BD}"/>
    <pc:docChg chg="modSld sldOrd">
      <pc:chgData name="RICA M DAVIS" userId="S::davisrm@scsk12.org::6f395335-641c-4784-b931-709bc8b4c2bc" providerId="AD" clId="Web-{AFC37866-7FD5-5551-C1F9-3D901761F8BD}" dt="2024-08-13T21:32:21.351" v="3323"/>
      <pc:docMkLst>
        <pc:docMk/>
      </pc:docMkLst>
      <pc:sldChg chg="ord modNotes">
        <pc:chgData name="RICA M DAVIS" userId="S::davisrm@scsk12.org::6f395335-641c-4784-b931-709bc8b4c2bc" providerId="AD" clId="Web-{AFC37866-7FD5-5551-C1F9-3D901761F8BD}" dt="2024-08-13T21:19:45.480" v="1498"/>
        <pc:sldMkLst>
          <pc:docMk/>
          <pc:sldMk cId="0" sldId="275"/>
        </pc:sldMkLst>
      </pc:sldChg>
      <pc:sldChg chg="modNotes">
        <pc:chgData name="RICA M DAVIS" userId="S::davisrm@scsk12.org::6f395335-641c-4784-b931-709bc8b4c2bc" providerId="AD" clId="Web-{AFC37866-7FD5-5551-C1F9-3D901761F8BD}" dt="2024-08-13T21:04:49.854" v="80"/>
        <pc:sldMkLst>
          <pc:docMk/>
          <pc:sldMk cId="0" sldId="388"/>
        </pc:sldMkLst>
      </pc:sldChg>
      <pc:sldChg chg="modNotes">
        <pc:chgData name="RICA M DAVIS" userId="S::davisrm@scsk12.org::6f395335-641c-4784-b931-709bc8b4c2bc" providerId="AD" clId="Web-{AFC37866-7FD5-5551-C1F9-3D901761F8BD}" dt="2024-08-13T21:06:33.686" v="297"/>
        <pc:sldMkLst>
          <pc:docMk/>
          <pc:sldMk cId="1672170514" sldId="397"/>
        </pc:sldMkLst>
      </pc:sldChg>
      <pc:sldChg chg="modNotes">
        <pc:chgData name="RICA M DAVIS" userId="S::davisrm@scsk12.org::6f395335-641c-4784-b931-709bc8b4c2bc" providerId="AD" clId="Web-{AFC37866-7FD5-5551-C1F9-3D901761F8BD}" dt="2024-08-13T21:13:47.639" v="1189"/>
        <pc:sldMkLst>
          <pc:docMk/>
          <pc:sldMk cId="1145606486" sldId="399"/>
        </pc:sldMkLst>
      </pc:sldChg>
      <pc:sldChg chg="modNotes">
        <pc:chgData name="RICA M DAVIS" userId="S::davisrm@scsk12.org::6f395335-641c-4784-b931-709bc8b4c2bc" providerId="AD" clId="Web-{AFC37866-7FD5-5551-C1F9-3D901761F8BD}" dt="2024-08-13T21:15:43.252" v="1296"/>
        <pc:sldMkLst>
          <pc:docMk/>
          <pc:sldMk cId="206897543" sldId="404"/>
        </pc:sldMkLst>
      </pc:sldChg>
      <pc:sldChg chg="modNotes">
        <pc:chgData name="RICA M DAVIS" userId="S::davisrm@scsk12.org::6f395335-641c-4784-b931-709bc8b4c2bc" providerId="AD" clId="Web-{AFC37866-7FD5-5551-C1F9-3D901761F8BD}" dt="2024-08-13T21:22:48.190" v="1678"/>
        <pc:sldMkLst>
          <pc:docMk/>
          <pc:sldMk cId="2455193835" sldId="405"/>
        </pc:sldMkLst>
      </pc:sldChg>
      <pc:sldChg chg="modNotes">
        <pc:chgData name="RICA M DAVIS" userId="S::davisrm@scsk12.org::6f395335-641c-4784-b931-709bc8b4c2bc" providerId="AD" clId="Web-{AFC37866-7FD5-5551-C1F9-3D901761F8BD}" dt="2024-08-13T21:24:56.429" v="2133"/>
        <pc:sldMkLst>
          <pc:docMk/>
          <pc:sldMk cId="3378182476" sldId="406"/>
        </pc:sldMkLst>
      </pc:sldChg>
      <pc:sldChg chg="modNotes">
        <pc:chgData name="RICA M DAVIS" userId="S::davisrm@scsk12.org::6f395335-641c-4784-b931-709bc8b4c2bc" providerId="AD" clId="Web-{AFC37866-7FD5-5551-C1F9-3D901761F8BD}" dt="2024-08-13T21:25:53.321" v="2285"/>
        <pc:sldMkLst>
          <pc:docMk/>
          <pc:sldMk cId="3175182200" sldId="409"/>
        </pc:sldMkLst>
      </pc:sldChg>
      <pc:sldChg chg="modNotes">
        <pc:chgData name="RICA M DAVIS" userId="S::davisrm@scsk12.org::6f395335-641c-4784-b931-709bc8b4c2bc" providerId="AD" clId="Web-{AFC37866-7FD5-5551-C1F9-3D901761F8BD}" dt="2024-08-13T21:26:53.277" v="2390"/>
        <pc:sldMkLst>
          <pc:docMk/>
          <pc:sldMk cId="3133344313" sldId="412"/>
        </pc:sldMkLst>
      </pc:sldChg>
      <pc:sldChg chg="modSp modNotes">
        <pc:chgData name="RICA M DAVIS" userId="S::davisrm@scsk12.org::6f395335-641c-4784-b931-709bc8b4c2bc" providerId="AD" clId="Web-{AFC37866-7FD5-5551-C1F9-3D901761F8BD}" dt="2024-08-13T21:27:34.309" v="2500"/>
        <pc:sldMkLst>
          <pc:docMk/>
          <pc:sldMk cId="1994084505" sldId="413"/>
        </pc:sldMkLst>
        <pc:spChg chg="mod">
          <ac:chgData name="RICA M DAVIS" userId="S::davisrm@scsk12.org::6f395335-641c-4784-b931-709bc8b4c2bc" providerId="AD" clId="Web-{AFC37866-7FD5-5551-C1F9-3D901761F8BD}" dt="2024-08-13T21:27:26.528" v="2459" actId="20577"/>
          <ac:spMkLst>
            <pc:docMk/>
            <pc:sldMk cId="1994084505" sldId="413"/>
            <ac:spMk id="4099" creationId="{00000000-0000-0000-0000-000000000000}"/>
          </ac:spMkLst>
        </pc:spChg>
      </pc:sldChg>
      <pc:sldChg chg="modNotes">
        <pc:chgData name="RICA M DAVIS" userId="S::davisrm@scsk12.org::6f395335-641c-4784-b931-709bc8b4c2bc" providerId="AD" clId="Web-{AFC37866-7FD5-5551-C1F9-3D901761F8BD}" dt="2024-08-13T21:32:21.351" v="3323"/>
        <pc:sldMkLst>
          <pc:docMk/>
          <pc:sldMk cId="3885150814" sldId="417"/>
        </pc:sldMkLst>
      </pc:sldChg>
      <pc:sldChg chg="modNotes">
        <pc:chgData name="RICA M DAVIS" userId="S::davisrm@scsk12.org::6f395335-641c-4784-b931-709bc8b4c2bc" providerId="AD" clId="Web-{AFC37866-7FD5-5551-C1F9-3D901761F8BD}" dt="2024-08-13T21:27:01.167" v="2421"/>
        <pc:sldMkLst>
          <pc:docMk/>
          <pc:sldMk cId="3858897017" sldId="418"/>
        </pc:sldMkLst>
      </pc:sldChg>
      <pc:sldChg chg="modNotes">
        <pc:chgData name="RICA M DAVIS" userId="S::davisrm@scsk12.org::6f395335-641c-4784-b931-709bc8b4c2bc" providerId="AD" clId="Web-{AFC37866-7FD5-5551-C1F9-3D901761F8BD}" dt="2024-08-13T21:31:38.396" v="3198"/>
        <pc:sldMkLst>
          <pc:docMk/>
          <pc:sldMk cId="616688517" sldId="42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5C88B-9422-4F6F-A627-718B58CFE71C}"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C2FCB60B-A7EE-4F25-884A-70317EEB419A}">
      <dgm:prSet/>
      <dgm:spPr/>
      <dgm:t>
        <a:bodyPr/>
        <a:lstStyle/>
        <a:p>
          <a:r>
            <a:rPr lang="en-US"/>
            <a:t>Including, but not limited to:</a:t>
          </a:r>
        </a:p>
      </dgm:t>
    </dgm:pt>
    <dgm:pt modelId="{996A883B-56DC-48A9-880B-BBF4A5305A57}" type="parTrans" cxnId="{2EA120F5-705E-4DC8-8645-3652BE34B02E}">
      <dgm:prSet/>
      <dgm:spPr/>
      <dgm:t>
        <a:bodyPr/>
        <a:lstStyle/>
        <a:p>
          <a:endParaRPr lang="en-US"/>
        </a:p>
      </dgm:t>
    </dgm:pt>
    <dgm:pt modelId="{AEA2F315-87E2-48E0-915B-1976EA4557AA}" type="sibTrans" cxnId="{2EA120F5-705E-4DC8-8645-3652BE34B02E}">
      <dgm:prSet/>
      <dgm:spPr/>
      <dgm:t>
        <a:bodyPr/>
        <a:lstStyle/>
        <a:p>
          <a:endParaRPr lang="en-US"/>
        </a:p>
      </dgm:t>
    </dgm:pt>
    <dgm:pt modelId="{3FACE363-87C8-4969-9ACE-4A74C1C335AB}">
      <dgm:prSet/>
      <dgm:spPr/>
      <dgm:t>
        <a:bodyPr/>
        <a:lstStyle/>
        <a:p>
          <a:r>
            <a:rPr lang="en-US" err="1"/>
            <a:t>Grahamwood</a:t>
          </a:r>
          <a:r>
            <a:rPr lang="en-US"/>
            <a:t> Parent Association</a:t>
          </a:r>
        </a:p>
      </dgm:t>
    </dgm:pt>
    <dgm:pt modelId="{3518B753-FDC8-46DC-A1E5-1497BC082DB6}" type="parTrans" cxnId="{C2FC7FFB-B124-43C0-8BBA-55B10652DBE9}">
      <dgm:prSet/>
      <dgm:spPr/>
      <dgm:t>
        <a:bodyPr/>
        <a:lstStyle/>
        <a:p>
          <a:endParaRPr lang="en-US"/>
        </a:p>
      </dgm:t>
    </dgm:pt>
    <dgm:pt modelId="{963F104C-5D55-429A-981C-DE1897D54132}" type="sibTrans" cxnId="{C2FC7FFB-B124-43C0-8BBA-55B10652DBE9}">
      <dgm:prSet/>
      <dgm:spPr/>
      <dgm:t>
        <a:bodyPr/>
        <a:lstStyle/>
        <a:p>
          <a:endParaRPr lang="en-US"/>
        </a:p>
      </dgm:t>
    </dgm:pt>
    <dgm:pt modelId="{712A6FBB-751E-47F0-9890-F217D55BCE46}">
      <dgm:prSet/>
      <dgm:spPr/>
      <dgm:t>
        <a:bodyPr/>
        <a:lstStyle/>
        <a:p>
          <a:r>
            <a:rPr lang="en-US"/>
            <a:t>Volunteer in the Classroom</a:t>
          </a:r>
        </a:p>
      </dgm:t>
    </dgm:pt>
    <dgm:pt modelId="{CD21B32C-EC0F-4097-B59C-9CF8993D79CC}" type="parTrans" cxnId="{27663828-B82D-4008-AA95-26493A50D823}">
      <dgm:prSet/>
      <dgm:spPr/>
      <dgm:t>
        <a:bodyPr/>
        <a:lstStyle/>
        <a:p>
          <a:endParaRPr lang="en-US"/>
        </a:p>
      </dgm:t>
    </dgm:pt>
    <dgm:pt modelId="{4A2C0F48-31C8-42FF-AC28-FAED065B54C3}" type="sibTrans" cxnId="{27663828-B82D-4008-AA95-26493A50D823}">
      <dgm:prSet/>
      <dgm:spPr/>
      <dgm:t>
        <a:bodyPr/>
        <a:lstStyle/>
        <a:p>
          <a:endParaRPr lang="en-US"/>
        </a:p>
      </dgm:t>
    </dgm:pt>
    <dgm:pt modelId="{022258E9-92DC-4FC2-8529-A055AF801488}">
      <dgm:prSet/>
      <dgm:spPr/>
      <dgm:t>
        <a:bodyPr/>
        <a:lstStyle/>
        <a:p>
          <a:r>
            <a:rPr lang="en-US"/>
            <a:t>Annual Title I Night</a:t>
          </a:r>
        </a:p>
      </dgm:t>
    </dgm:pt>
    <dgm:pt modelId="{D3FC4794-1F4A-4F6B-99FD-940C91363FB5}" type="parTrans" cxnId="{100750DF-4636-4ECB-8CCC-11773BD26F1A}">
      <dgm:prSet/>
      <dgm:spPr/>
      <dgm:t>
        <a:bodyPr/>
        <a:lstStyle/>
        <a:p>
          <a:endParaRPr lang="en-US"/>
        </a:p>
      </dgm:t>
    </dgm:pt>
    <dgm:pt modelId="{3BDA2156-FA62-4B5A-A59F-72C890C81914}" type="sibTrans" cxnId="{100750DF-4636-4ECB-8CCC-11773BD26F1A}">
      <dgm:prSet/>
      <dgm:spPr/>
      <dgm:t>
        <a:bodyPr/>
        <a:lstStyle/>
        <a:p>
          <a:endParaRPr lang="en-US"/>
        </a:p>
      </dgm:t>
    </dgm:pt>
    <dgm:pt modelId="{AC57F9FF-3A5F-412B-B7EA-92D24CA3DA63}">
      <dgm:prSet/>
      <dgm:spPr/>
      <dgm:t>
        <a:bodyPr/>
        <a:lstStyle/>
        <a:p>
          <a:r>
            <a:rPr lang="en-US"/>
            <a:t>Meet the Teacher Night </a:t>
          </a:r>
        </a:p>
      </dgm:t>
    </dgm:pt>
    <dgm:pt modelId="{A95ED9EF-AD00-4928-B729-E72D500DDB50}" type="parTrans" cxnId="{40A76EB1-F1DF-47ED-87A1-3A9A95AA1C07}">
      <dgm:prSet/>
      <dgm:spPr/>
      <dgm:t>
        <a:bodyPr/>
        <a:lstStyle/>
        <a:p>
          <a:endParaRPr lang="en-US"/>
        </a:p>
      </dgm:t>
    </dgm:pt>
    <dgm:pt modelId="{A839B031-9DA3-402C-91C8-395FA43C01E5}" type="sibTrans" cxnId="{40A76EB1-F1DF-47ED-87A1-3A9A95AA1C07}">
      <dgm:prSet/>
      <dgm:spPr/>
      <dgm:t>
        <a:bodyPr/>
        <a:lstStyle/>
        <a:p>
          <a:endParaRPr lang="en-US"/>
        </a:p>
      </dgm:t>
    </dgm:pt>
    <dgm:pt modelId="{F0624B4C-3D63-4D33-B9C7-0C9D28734AC3}">
      <dgm:prSet/>
      <dgm:spPr/>
      <dgm:t>
        <a:bodyPr/>
        <a:lstStyle/>
        <a:p>
          <a:r>
            <a:rPr lang="en-US"/>
            <a:t>Family Literacy Night</a:t>
          </a:r>
        </a:p>
      </dgm:t>
    </dgm:pt>
    <dgm:pt modelId="{42620219-38BC-4AC5-97AA-1E5C6C0A1DD9}" type="parTrans" cxnId="{4D350733-8CAD-4B25-87A2-B1C90A4CE172}">
      <dgm:prSet/>
      <dgm:spPr/>
      <dgm:t>
        <a:bodyPr/>
        <a:lstStyle/>
        <a:p>
          <a:endParaRPr lang="en-US"/>
        </a:p>
      </dgm:t>
    </dgm:pt>
    <dgm:pt modelId="{18C564CB-03A9-48BD-92A0-5834E7C39478}" type="sibTrans" cxnId="{4D350733-8CAD-4B25-87A2-B1C90A4CE172}">
      <dgm:prSet/>
      <dgm:spPr/>
      <dgm:t>
        <a:bodyPr/>
        <a:lstStyle/>
        <a:p>
          <a:endParaRPr lang="en-US"/>
        </a:p>
      </dgm:t>
    </dgm:pt>
    <dgm:pt modelId="{02E3299B-594A-4918-A6F7-6A4DC5C90411}">
      <dgm:prSet/>
      <dgm:spPr/>
      <dgm:t>
        <a:bodyPr/>
        <a:lstStyle/>
        <a:p>
          <a:pPr rtl="0"/>
          <a:r>
            <a:rPr lang="en-US"/>
            <a:t>Family Math </a:t>
          </a:r>
          <a:r>
            <a:rPr lang="en-US">
              <a:latin typeface="Georgia"/>
            </a:rPr>
            <a:t>Night</a:t>
          </a:r>
          <a:endParaRPr lang="en-US"/>
        </a:p>
      </dgm:t>
    </dgm:pt>
    <dgm:pt modelId="{34ADBB2C-2593-4909-A8B1-F26ECBAF7447}" type="parTrans" cxnId="{6AB55D5C-D629-4917-B325-0B2ECAB1A68D}">
      <dgm:prSet/>
      <dgm:spPr/>
      <dgm:t>
        <a:bodyPr/>
        <a:lstStyle/>
        <a:p>
          <a:endParaRPr lang="en-US"/>
        </a:p>
      </dgm:t>
    </dgm:pt>
    <dgm:pt modelId="{312F2BC3-5775-468D-ACD0-B41998D8B59F}" type="sibTrans" cxnId="{6AB55D5C-D629-4917-B325-0B2ECAB1A68D}">
      <dgm:prSet/>
      <dgm:spPr/>
      <dgm:t>
        <a:bodyPr/>
        <a:lstStyle/>
        <a:p>
          <a:endParaRPr lang="en-US"/>
        </a:p>
      </dgm:t>
    </dgm:pt>
    <dgm:pt modelId="{ECEBA3ED-B2DB-47DA-8937-70FD83B76612}">
      <dgm:prSet/>
      <dgm:spPr/>
      <dgm:t>
        <a:bodyPr/>
        <a:lstStyle/>
        <a:p>
          <a:r>
            <a:rPr lang="en-US"/>
            <a:t>Family Science/STEM Night</a:t>
          </a:r>
        </a:p>
      </dgm:t>
    </dgm:pt>
    <dgm:pt modelId="{B36E0F68-76E3-46E3-B490-C3758CEAC310}" type="parTrans" cxnId="{00E6CF72-E94D-4E59-BD3D-D0A381D6BF10}">
      <dgm:prSet/>
      <dgm:spPr/>
      <dgm:t>
        <a:bodyPr/>
        <a:lstStyle/>
        <a:p>
          <a:endParaRPr lang="en-US"/>
        </a:p>
      </dgm:t>
    </dgm:pt>
    <dgm:pt modelId="{DE5654E0-BEAD-42C4-A973-003436FC882F}" type="sibTrans" cxnId="{00E6CF72-E94D-4E59-BD3D-D0A381D6BF10}">
      <dgm:prSet/>
      <dgm:spPr/>
      <dgm:t>
        <a:bodyPr/>
        <a:lstStyle/>
        <a:p>
          <a:endParaRPr lang="en-US"/>
        </a:p>
      </dgm:t>
    </dgm:pt>
    <dgm:pt modelId="{4CAC6B53-85D4-4768-AE97-5265BA6C54A7}">
      <dgm:prSet/>
      <dgm:spPr/>
      <dgm:t>
        <a:bodyPr/>
        <a:lstStyle/>
        <a:p>
          <a:r>
            <a:rPr lang="en-US"/>
            <a:t>Family Data Night</a:t>
          </a:r>
        </a:p>
      </dgm:t>
    </dgm:pt>
    <dgm:pt modelId="{3D95245A-0BBA-45AF-B349-F0690E925D02}" type="parTrans" cxnId="{F433D3A2-B603-4747-97C6-93300EF3BDD9}">
      <dgm:prSet/>
      <dgm:spPr/>
      <dgm:t>
        <a:bodyPr/>
        <a:lstStyle/>
        <a:p>
          <a:endParaRPr lang="en-US"/>
        </a:p>
      </dgm:t>
    </dgm:pt>
    <dgm:pt modelId="{BF9140C7-B5BB-4412-A519-178FCB62F62B}" type="sibTrans" cxnId="{F433D3A2-B603-4747-97C6-93300EF3BDD9}">
      <dgm:prSet/>
      <dgm:spPr/>
      <dgm:t>
        <a:bodyPr/>
        <a:lstStyle/>
        <a:p>
          <a:endParaRPr lang="en-US"/>
        </a:p>
      </dgm:t>
    </dgm:pt>
    <dgm:pt modelId="{07FFD0DC-D9BF-487C-AA39-B40EF4B03108}">
      <dgm:prSet/>
      <dgm:spPr/>
      <dgm:t>
        <a:bodyPr/>
        <a:lstStyle/>
        <a:p>
          <a:r>
            <a:rPr lang="en-US"/>
            <a:t>Tutoring</a:t>
          </a:r>
        </a:p>
      </dgm:t>
    </dgm:pt>
    <dgm:pt modelId="{CAA693CF-3DCA-40C7-9A4B-BBAB55C57D38}" type="parTrans" cxnId="{AFFD9CD2-8B20-41F5-AF51-499CD52E35A1}">
      <dgm:prSet/>
      <dgm:spPr/>
      <dgm:t>
        <a:bodyPr/>
        <a:lstStyle/>
        <a:p>
          <a:endParaRPr lang="en-US"/>
        </a:p>
      </dgm:t>
    </dgm:pt>
    <dgm:pt modelId="{0F53479F-FF6C-4A9B-A565-D32725DC2ED0}" type="sibTrans" cxnId="{AFFD9CD2-8B20-41F5-AF51-499CD52E35A1}">
      <dgm:prSet/>
      <dgm:spPr/>
      <dgm:t>
        <a:bodyPr/>
        <a:lstStyle/>
        <a:p>
          <a:endParaRPr lang="en-US"/>
        </a:p>
      </dgm:t>
    </dgm:pt>
    <dgm:pt modelId="{3D06D426-B647-4033-A9F8-D6A9BBBB7284}">
      <dgm:prSet/>
      <dgm:spPr/>
      <dgm:t>
        <a:bodyPr/>
        <a:lstStyle/>
        <a:p>
          <a:pPr rtl="0"/>
          <a:r>
            <a:rPr lang="en-US">
              <a:latin typeface="Georgia"/>
            </a:rPr>
            <a:t>Music &amp; Art</a:t>
          </a:r>
        </a:p>
        <a:p>
          <a:pPr rtl="0"/>
          <a:r>
            <a:rPr lang="en-US">
              <a:latin typeface="Georgia"/>
            </a:rPr>
            <a:t>Events </a:t>
          </a:r>
          <a:endParaRPr lang="en-US"/>
        </a:p>
      </dgm:t>
    </dgm:pt>
    <dgm:pt modelId="{6A389CB9-09FB-40A2-8500-658D73855A60}" type="parTrans" cxnId="{D09239FC-C253-47E7-9848-63DF3E049388}">
      <dgm:prSet/>
      <dgm:spPr/>
      <dgm:t>
        <a:bodyPr/>
        <a:lstStyle/>
        <a:p>
          <a:endParaRPr lang="en-US"/>
        </a:p>
      </dgm:t>
    </dgm:pt>
    <dgm:pt modelId="{567A469B-645B-41A6-B7E8-0373F39AC71C}" type="sibTrans" cxnId="{D09239FC-C253-47E7-9848-63DF3E049388}">
      <dgm:prSet/>
      <dgm:spPr/>
      <dgm:t>
        <a:bodyPr/>
        <a:lstStyle/>
        <a:p>
          <a:endParaRPr lang="en-US"/>
        </a:p>
      </dgm:t>
    </dgm:pt>
    <dgm:pt modelId="{BE84B3C9-9934-489C-8474-F4ED23E5B1CF}">
      <dgm:prSet/>
      <dgm:spPr/>
      <dgm:t>
        <a:bodyPr/>
        <a:lstStyle/>
        <a:p>
          <a:r>
            <a:rPr lang="en-US"/>
            <a:t>Field </a:t>
          </a:r>
        </a:p>
        <a:p>
          <a:r>
            <a:rPr lang="en-US"/>
            <a:t>Days</a:t>
          </a:r>
        </a:p>
      </dgm:t>
    </dgm:pt>
    <dgm:pt modelId="{EDBE4790-6CAE-4990-8337-7CBB5CDD719E}" type="parTrans" cxnId="{F53097B7-B8C9-4E4E-BF8D-AB71A9A8C327}">
      <dgm:prSet/>
      <dgm:spPr/>
      <dgm:t>
        <a:bodyPr/>
        <a:lstStyle/>
        <a:p>
          <a:endParaRPr lang="en-US"/>
        </a:p>
      </dgm:t>
    </dgm:pt>
    <dgm:pt modelId="{392A37E3-3D30-417E-BA77-9D5C92539A2E}" type="sibTrans" cxnId="{F53097B7-B8C9-4E4E-BF8D-AB71A9A8C327}">
      <dgm:prSet/>
      <dgm:spPr/>
      <dgm:t>
        <a:bodyPr/>
        <a:lstStyle/>
        <a:p>
          <a:endParaRPr lang="en-US"/>
        </a:p>
      </dgm:t>
    </dgm:pt>
    <dgm:pt modelId="{F873CDBA-435F-4594-95B4-795DC077F68D}">
      <dgm:prSet/>
      <dgm:spPr/>
      <dgm:t>
        <a:bodyPr/>
        <a:lstStyle/>
        <a:p>
          <a:r>
            <a:rPr lang="en-US"/>
            <a:t>Promotion Ceremonies</a:t>
          </a:r>
        </a:p>
      </dgm:t>
    </dgm:pt>
    <dgm:pt modelId="{BA8838EE-9552-4DB2-B4F6-AE5B729647E1}" type="parTrans" cxnId="{19A73CD2-2865-43E4-A210-BE2C7FBF7E15}">
      <dgm:prSet/>
      <dgm:spPr/>
      <dgm:t>
        <a:bodyPr/>
        <a:lstStyle/>
        <a:p>
          <a:endParaRPr lang="en-US"/>
        </a:p>
      </dgm:t>
    </dgm:pt>
    <dgm:pt modelId="{B4CC9634-1359-490A-AE34-BF64C34C1221}" type="sibTrans" cxnId="{19A73CD2-2865-43E4-A210-BE2C7FBF7E15}">
      <dgm:prSet/>
      <dgm:spPr/>
      <dgm:t>
        <a:bodyPr/>
        <a:lstStyle/>
        <a:p>
          <a:endParaRPr lang="en-US"/>
        </a:p>
      </dgm:t>
    </dgm:pt>
    <dgm:pt modelId="{53AB4008-A3F4-4F75-90BE-BBADE9444C98}" type="pres">
      <dgm:prSet presAssocID="{0D15C88B-9422-4F6F-A627-718B58CFE71C}" presName="Name0" presStyleCnt="0">
        <dgm:presLayoutVars>
          <dgm:dir/>
          <dgm:resizeHandles val="exact"/>
        </dgm:presLayoutVars>
      </dgm:prSet>
      <dgm:spPr/>
    </dgm:pt>
    <dgm:pt modelId="{79F35326-18C1-45DF-A21A-3792F8830C18}" type="pres">
      <dgm:prSet presAssocID="{C2FCB60B-A7EE-4F25-884A-70317EEB419A}" presName="node" presStyleLbl="node1" presStyleIdx="0" presStyleCnt="13">
        <dgm:presLayoutVars>
          <dgm:bulletEnabled val="1"/>
        </dgm:presLayoutVars>
      </dgm:prSet>
      <dgm:spPr/>
    </dgm:pt>
    <dgm:pt modelId="{12346226-EA38-41E9-A04D-F0807A4712F7}" type="pres">
      <dgm:prSet presAssocID="{AEA2F315-87E2-48E0-915B-1976EA4557AA}" presName="sibTrans" presStyleLbl="sibTrans1D1" presStyleIdx="0" presStyleCnt="12"/>
      <dgm:spPr/>
    </dgm:pt>
    <dgm:pt modelId="{47EBC62A-922F-4D39-9A37-350445E0E70D}" type="pres">
      <dgm:prSet presAssocID="{AEA2F315-87E2-48E0-915B-1976EA4557AA}" presName="connectorText" presStyleLbl="sibTrans1D1" presStyleIdx="0" presStyleCnt="12"/>
      <dgm:spPr/>
    </dgm:pt>
    <dgm:pt modelId="{5FEC79C6-1091-4C6B-A3F5-3B943303870F}" type="pres">
      <dgm:prSet presAssocID="{3FACE363-87C8-4969-9ACE-4A74C1C335AB}" presName="node" presStyleLbl="node1" presStyleIdx="1" presStyleCnt="13">
        <dgm:presLayoutVars>
          <dgm:bulletEnabled val="1"/>
        </dgm:presLayoutVars>
      </dgm:prSet>
      <dgm:spPr/>
    </dgm:pt>
    <dgm:pt modelId="{2D3A980B-9D7B-4491-BB0D-D33FCDD634F6}" type="pres">
      <dgm:prSet presAssocID="{963F104C-5D55-429A-981C-DE1897D54132}" presName="sibTrans" presStyleLbl="sibTrans1D1" presStyleIdx="1" presStyleCnt="12"/>
      <dgm:spPr/>
    </dgm:pt>
    <dgm:pt modelId="{06780C35-72BC-424A-9EBB-99154562E829}" type="pres">
      <dgm:prSet presAssocID="{963F104C-5D55-429A-981C-DE1897D54132}" presName="connectorText" presStyleLbl="sibTrans1D1" presStyleIdx="1" presStyleCnt="12"/>
      <dgm:spPr/>
    </dgm:pt>
    <dgm:pt modelId="{67D38CDF-3E86-4269-8A5E-1237D190EFD5}" type="pres">
      <dgm:prSet presAssocID="{712A6FBB-751E-47F0-9890-F217D55BCE46}" presName="node" presStyleLbl="node1" presStyleIdx="2" presStyleCnt="13">
        <dgm:presLayoutVars>
          <dgm:bulletEnabled val="1"/>
        </dgm:presLayoutVars>
      </dgm:prSet>
      <dgm:spPr/>
    </dgm:pt>
    <dgm:pt modelId="{447EB2AF-2CCC-4F26-86BC-80BE9D9A2F34}" type="pres">
      <dgm:prSet presAssocID="{4A2C0F48-31C8-42FF-AC28-FAED065B54C3}" presName="sibTrans" presStyleLbl="sibTrans1D1" presStyleIdx="2" presStyleCnt="12"/>
      <dgm:spPr/>
    </dgm:pt>
    <dgm:pt modelId="{7ED2DA22-B010-4C54-A971-7EDF44C5771E}" type="pres">
      <dgm:prSet presAssocID="{4A2C0F48-31C8-42FF-AC28-FAED065B54C3}" presName="connectorText" presStyleLbl="sibTrans1D1" presStyleIdx="2" presStyleCnt="12"/>
      <dgm:spPr/>
    </dgm:pt>
    <dgm:pt modelId="{1CCB3D16-2084-4F4C-A86B-0CE2AD3C937C}" type="pres">
      <dgm:prSet presAssocID="{022258E9-92DC-4FC2-8529-A055AF801488}" presName="node" presStyleLbl="node1" presStyleIdx="3" presStyleCnt="13">
        <dgm:presLayoutVars>
          <dgm:bulletEnabled val="1"/>
        </dgm:presLayoutVars>
      </dgm:prSet>
      <dgm:spPr/>
    </dgm:pt>
    <dgm:pt modelId="{6E0E314E-889B-4E7B-B9CA-CFE563CFBD49}" type="pres">
      <dgm:prSet presAssocID="{3BDA2156-FA62-4B5A-A59F-72C890C81914}" presName="sibTrans" presStyleLbl="sibTrans1D1" presStyleIdx="3" presStyleCnt="12"/>
      <dgm:spPr/>
    </dgm:pt>
    <dgm:pt modelId="{00A41AB6-C3E9-4B73-8021-4DBCE7A677B7}" type="pres">
      <dgm:prSet presAssocID="{3BDA2156-FA62-4B5A-A59F-72C890C81914}" presName="connectorText" presStyleLbl="sibTrans1D1" presStyleIdx="3" presStyleCnt="12"/>
      <dgm:spPr/>
    </dgm:pt>
    <dgm:pt modelId="{BFCF5820-6425-46C4-9F33-DE9030ABD740}" type="pres">
      <dgm:prSet presAssocID="{AC57F9FF-3A5F-412B-B7EA-92D24CA3DA63}" presName="node" presStyleLbl="node1" presStyleIdx="4" presStyleCnt="13">
        <dgm:presLayoutVars>
          <dgm:bulletEnabled val="1"/>
        </dgm:presLayoutVars>
      </dgm:prSet>
      <dgm:spPr/>
    </dgm:pt>
    <dgm:pt modelId="{94940708-906D-464B-8D6C-41EDA2861BA2}" type="pres">
      <dgm:prSet presAssocID="{A839B031-9DA3-402C-91C8-395FA43C01E5}" presName="sibTrans" presStyleLbl="sibTrans1D1" presStyleIdx="4" presStyleCnt="12"/>
      <dgm:spPr/>
    </dgm:pt>
    <dgm:pt modelId="{670DB585-BD99-488B-843B-5CDA9F93B74F}" type="pres">
      <dgm:prSet presAssocID="{A839B031-9DA3-402C-91C8-395FA43C01E5}" presName="connectorText" presStyleLbl="sibTrans1D1" presStyleIdx="4" presStyleCnt="12"/>
      <dgm:spPr/>
    </dgm:pt>
    <dgm:pt modelId="{4CF42088-53F3-424D-9BC1-0A2D27BD5BF0}" type="pres">
      <dgm:prSet presAssocID="{F0624B4C-3D63-4D33-B9C7-0C9D28734AC3}" presName="node" presStyleLbl="node1" presStyleIdx="5" presStyleCnt="13">
        <dgm:presLayoutVars>
          <dgm:bulletEnabled val="1"/>
        </dgm:presLayoutVars>
      </dgm:prSet>
      <dgm:spPr/>
    </dgm:pt>
    <dgm:pt modelId="{2A0525AA-248C-41B4-8963-969865A9A3D0}" type="pres">
      <dgm:prSet presAssocID="{18C564CB-03A9-48BD-92A0-5834E7C39478}" presName="sibTrans" presStyleLbl="sibTrans1D1" presStyleIdx="5" presStyleCnt="12"/>
      <dgm:spPr/>
    </dgm:pt>
    <dgm:pt modelId="{83267D73-3B98-4386-BDC0-C34D4318FD71}" type="pres">
      <dgm:prSet presAssocID="{18C564CB-03A9-48BD-92A0-5834E7C39478}" presName="connectorText" presStyleLbl="sibTrans1D1" presStyleIdx="5" presStyleCnt="12"/>
      <dgm:spPr/>
    </dgm:pt>
    <dgm:pt modelId="{3CEE9A7B-B071-45C7-AFDF-35FC386B5729}" type="pres">
      <dgm:prSet presAssocID="{02E3299B-594A-4918-A6F7-6A4DC5C90411}" presName="node" presStyleLbl="node1" presStyleIdx="6" presStyleCnt="13">
        <dgm:presLayoutVars>
          <dgm:bulletEnabled val="1"/>
        </dgm:presLayoutVars>
      </dgm:prSet>
      <dgm:spPr/>
    </dgm:pt>
    <dgm:pt modelId="{D3831396-9548-4788-862E-E4724D82DE7C}" type="pres">
      <dgm:prSet presAssocID="{312F2BC3-5775-468D-ACD0-B41998D8B59F}" presName="sibTrans" presStyleLbl="sibTrans1D1" presStyleIdx="6" presStyleCnt="12"/>
      <dgm:spPr/>
    </dgm:pt>
    <dgm:pt modelId="{F77F6435-32C5-4CB1-8E25-9B30689C2D51}" type="pres">
      <dgm:prSet presAssocID="{312F2BC3-5775-468D-ACD0-B41998D8B59F}" presName="connectorText" presStyleLbl="sibTrans1D1" presStyleIdx="6" presStyleCnt="12"/>
      <dgm:spPr/>
    </dgm:pt>
    <dgm:pt modelId="{7745F8EA-6499-4C15-9C5E-4AE7496ECF45}" type="pres">
      <dgm:prSet presAssocID="{ECEBA3ED-B2DB-47DA-8937-70FD83B76612}" presName="node" presStyleLbl="node1" presStyleIdx="7" presStyleCnt="13">
        <dgm:presLayoutVars>
          <dgm:bulletEnabled val="1"/>
        </dgm:presLayoutVars>
      </dgm:prSet>
      <dgm:spPr/>
    </dgm:pt>
    <dgm:pt modelId="{7EF71E8F-C905-49FD-9D19-916678F265F8}" type="pres">
      <dgm:prSet presAssocID="{DE5654E0-BEAD-42C4-A973-003436FC882F}" presName="sibTrans" presStyleLbl="sibTrans1D1" presStyleIdx="7" presStyleCnt="12"/>
      <dgm:spPr/>
    </dgm:pt>
    <dgm:pt modelId="{3847046F-04EA-41E1-B349-D1A94270A7CC}" type="pres">
      <dgm:prSet presAssocID="{DE5654E0-BEAD-42C4-A973-003436FC882F}" presName="connectorText" presStyleLbl="sibTrans1D1" presStyleIdx="7" presStyleCnt="12"/>
      <dgm:spPr/>
    </dgm:pt>
    <dgm:pt modelId="{719F6A43-93C2-4238-A788-C6C3DE38D804}" type="pres">
      <dgm:prSet presAssocID="{4CAC6B53-85D4-4768-AE97-5265BA6C54A7}" presName="node" presStyleLbl="node1" presStyleIdx="8" presStyleCnt="13">
        <dgm:presLayoutVars>
          <dgm:bulletEnabled val="1"/>
        </dgm:presLayoutVars>
      </dgm:prSet>
      <dgm:spPr/>
    </dgm:pt>
    <dgm:pt modelId="{490B42E1-218A-463C-B52A-C3BBA2E9E0FB}" type="pres">
      <dgm:prSet presAssocID="{BF9140C7-B5BB-4412-A519-178FCB62F62B}" presName="sibTrans" presStyleLbl="sibTrans1D1" presStyleIdx="8" presStyleCnt="12"/>
      <dgm:spPr/>
    </dgm:pt>
    <dgm:pt modelId="{2EB79C81-26DF-4A05-B351-C5BB6A124652}" type="pres">
      <dgm:prSet presAssocID="{BF9140C7-B5BB-4412-A519-178FCB62F62B}" presName="connectorText" presStyleLbl="sibTrans1D1" presStyleIdx="8" presStyleCnt="12"/>
      <dgm:spPr/>
    </dgm:pt>
    <dgm:pt modelId="{33164136-769A-4138-88C5-5A41F794A417}" type="pres">
      <dgm:prSet presAssocID="{07FFD0DC-D9BF-487C-AA39-B40EF4B03108}" presName="node" presStyleLbl="node1" presStyleIdx="9" presStyleCnt="13">
        <dgm:presLayoutVars>
          <dgm:bulletEnabled val="1"/>
        </dgm:presLayoutVars>
      </dgm:prSet>
      <dgm:spPr/>
    </dgm:pt>
    <dgm:pt modelId="{30C2DAAA-4D86-4145-B0A2-15BB7EA85A33}" type="pres">
      <dgm:prSet presAssocID="{0F53479F-FF6C-4A9B-A565-D32725DC2ED0}" presName="sibTrans" presStyleLbl="sibTrans1D1" presStyleIdx="9" presStyleCnt="12"/>
      <dgm:spPr/>
    </dgm:pt>
    <dgm:pt modelId="{AAB1B3F9-4854-4D7A-ADD4-DED5D82B9A33}" type="pres">
      <dgm:prSet presAssocID="{0F53479F-FF6C-4A9B-A565-D32725DC2ED0}" presName="connectorText" presStyleLbl="sibTrans1D1" presStyleIdx="9" presStyleCnt="12"/>
      <dgm:spPr/>
    </dgm:pt>
    <dgm:pt modelId="{D11E0951-499B-4925-BF08-292B9AC55674}" type="pres">
      <dgm:prSet presAssocID="{3D06D426-B647-4033-A9F8-D6A9BBBB7284}" presName="node" presStyleLbl="node1" presStyleIdx="10" presStyleCnt="13">
        <dgm:presLayoutVars>
          <dgm:bulletEnabled val="1"/>
        </dgm:presLayoutVars>
      </dgm:prSet>
      <dgm:spPr/>
    </dgm:pt>
    <dgm:pt modelId="{985F9B15-DA5C-4032-B8F6-A54FF1ABF986}" type="pres">
      <dgm:prSet presAssocID="{567A469B-645B-41A6-B7E8-0373F39AC71C}" presName="sibTrans" presStyleLbl="sibTrans1D1" presStyleIdx="10" presStyleCnt="12"/>
      <dgm:spPr/>
    </dgm:pt>
    <dgm:pt modelId="{EDC5A38B-FE8F-4CCB-88E8-A94E54CCCA96}" type="pres">
      <dgm:prSet presAssocID="{567A469B-645B-41A6-B7E8-0373F39AC71C}" presName="connectorText" presStyleLbl="sibTrans1D1" presStyleIdx="10" presStyleCnt="12"/>
      <dgm:spPr/>
    </dgm:pt>
    <dgm:pt modelId="{C3639196-823F-499D-83AB-3E40B28D6F3F}" type="pres">
      <dgm:prSet presAssocID="{BE84B3C9-9934-489C-8474-F4ED23E5B1CF}" presName="node" presStyleLbl="node1" presStyleIdx="11" presStyleCnt="13">
        <dgm:presLayoutVars>
          <dgm:bulletEnabled val="1"/>
        </dgm:presLayoutVars>
      </dgm:prSet>
      <dgm:spPr/>
    </dgm:pt>
    <dgm:pt modelId="{4CDCEEA9-451B-4D80-A727-D0E74951A1A7}" type="pres">
      <dgm:prSet presAssocID="{392A37E3-3D30-417E-BA77-9D5C92539A2E}" presName="sibTrans" presStyleLbl="sibTrans1D1" presStyleIdx="11" presStyleCnt="12"/>
      <dgm:spPr/>
    </dgm:pt>
    <dgm:pt modelId="{8767CEE7-B8DE-4482-A5E4-5A6E708F3540}" type="pres">
      <dgm:prSet presAssocID="{392A37E3-3D30-417E-BA77-9D5C92539A2E}" presName="connectorText" presStyleLbl="sibTrans1D1" presStyleIdx="11" presStyleCnt="12"/>
      <dgm:spPr/>
    </dgm:pt>
    <dgm:pt modelId="{D991D134-9F92-4488-A883-9F4D3841DA12}" type="pres">
      <dgm:prSet presAssocID="{F873CDBA-435F-4594-95B4-795DC077F68D}" presName="node" presStyleLbl="node1" presStyleIdx="12" presStyleCnt="13">
        <dgm:presLayoutVars>
          <dgm:bulletEnabled val="1"/>
        </dgm:presLayoutVars>
      </dgm:prSet>
      <dgm:spPr/>
    </dgm:pt>
  </dgm:ptLst>
  <dgm:cxnLst>
    <dgm:cxn modelId="{A0817B04-98E9-43C2-90F5-6C4A9D21D8A5}" type="presOf" srcId="{ECEBA3ED-B2DB-47DA-8937-70FD83B76612}" destId="{7745F8EA-6499-4C15-9C5E-4AE7496ECF45}" srcOrd="0" destOrd="0" presId="urn:microsoft.com/office/officeart/2016/7/layout/RepeatingBendingProcessNew"/>
    <dgm:cxn modelId="{E8035006-259A-4828-A43B-DE47AC2FE681}" type="presOf" srcId="{963F104C-5D55-429A-981C-DE1897D54132}" destId="{06780C35-72BC-424A-9EBB-99154562E829}" srcOrd="1" destOrd="0" presId="urn:microsoft.com/office/officeart/2016/7/layout/RepeatingBendingProcessNew"/>
    <dgm:cxn modelId="{AC970715-DC9A-45BE-B4D1-BF65626B6582}" type="presOf" srcId="{3BDA2156-FA62-4B5A-A59F-72C890C81914}" destId="{00A41AB6-C3E9-4B73-8021-4DBCE7A677B7}" srcOrd="1" destOrd="0" presId="urn:microsoft.com/office/officeart/2016/7/layout/RepeatingBendingProcessNew"/>
    <dgm:cxn modelId="{140B0726-4090-4C9D-B9B9-C95BB8248149}" type="presOf" srcId="{0F53479F-FF6C-4A9B-A565-D32725DC2ED0}" destId="{30C2DAAA-4D86-4145-B0A2-15BB7EA85A33}" srcOrd="0" destOrd="0" presId="urn:microsoft.com/office/officeart/2016/7/layout/RepeatingBendingProcessNew"/>
    <dgm:cxn modelId="{27663828-B82D-4008-AA95-26493A50D823}" srcId="{0D15C88B-9422-4F6F-A627-718B58CFE71C}" destId="{712A6FBB-751E-47F0-9890-F217D55BCE46}" srcOrd="2" destOrd="0" parTransId="{CD21B32C-EC0F-4097-B59C-9CF8993D79CC}" sibTransId="{4A2C0F48-31C8-42FF-AC28-FAED065B54C3}"/>
    <dgm:cxn modelId="{89C5FA2C-5130-4AD9-AA26-7D9B69E25D13}" type="presOf" srcId="{DE5654E0-BEAD-42C4-A973-003436FC882F}" destId="{3847046F-04EA-41E1-B349-D1A94270A7CC}" srcOrd="1" destOrd="0" presId="urn:microsoft.com/office/officeart/2016/7/layout/RepeatingBendingProcessNew"/>
    <dgm:cxn modelId="{C55F8E30-E4E8-4B12-825D-3FFF43823E44}" type="presOf" srcId="{4CAC6B53-85D4-4768-AE97-5265BA6C54A7}" destId="{719F6A43-93C2-4238-A788-C6C3DE38D804}" srcOrd="0" destOrd="0" presId="urn:microsoft.com/office/officeart/2016/7/layout/RepeatingBendingProcessNew"/>
    <dgm:cxn modelId="{4D350733-8CAD-4B25-87A2-B1C90A4CE172}" srcId="{0D15C88B-9422-4F6F-A627-718B58CFE71C}" destId="{F0624B4C-3D63-4D33-B9C7-0C9D28734AC3}" srcOrd="5" destOrd="0" parTransId="{42620219-38BC-4AC5-97AA-1E5C6C0A1DD9}" sibTransId="{18C564CB-03A9-48BD-92A0-5834E7C39478}"/>
    <dgm:cxn modelId="{6AB55D5C-D629-4917-B325-0B2ECAB1A68D}" srcId="{0D15C88B-9422-4F6F-A627-718B58CFE71C}" destId="{02E3299B-594A-4918-A6F7-6A4DC5C90411}" srcOrd="6" destOrd="0" parTransId="{34ADBB2C-2593-4909-A8B1-F26ECBAF7447}" sibTransId="{312F2BC3-5775-468D-ACD0-B41998D8B59F}"/>
    <dgm:cxn modelId="{D3195B5F-FEC1-48EB-A6F0-728529CA2C5E}" type="presOf" srcId="{4A2C0F48-31C8-42FF-AC28-FAED065B54C3}" destId="{447EB2AF-2CCC-4F26-86BC-80BE9D9A2F34}" srcOrd="0" destOrd="0" presId="urn:microsoft.com/office/officeart/2016/7/layout/RepeatingBendingProcessNew"/>
    <dgm:cxn modelId="{05AC5B43-4CD1-4383-8565-8B644FE2B5D3}" type="presOf" srcId="{18C564CB-03A9-48BD-92A0-5834E7C39478}" destId="{83267D73-3B98-4386-BDC0-C34D4318FD71}" srcOrd="1" destOrd="0" presId="urn:microsoft.com/office/officeart/2016/7/layout/RepeatingBendingProcessNew"/>
    <dgm:cxn modelId="{3EDAB163-DD5C-4ED1-8040-2F2CAACCCDCA}" type="presOf" srcId="{312F2BC3-5775-468D-ACD0-B41998D8B59F}" destId="{D3831396-9548-4788-862E-E4724D82DE7C}" srcOrd="0" destOrd="0" presId="urn:microsoft.com/office/officeart/2016/7/layout/RepeatingBendingProcessNew"/>
    <dgm:cxn modelId="{A505A744-E32E-4657-A7CA-0CF7326F75E7}" type="presOf" srcId="{BF9140C7-B5BB-4412-A519-178FCB62F62B}" destId="{2EB79C81-26DF-4A05-B351-C5BB6A124652}" srcOrd="1" destOrd="0" presId="urn:microsoft.com/office/officeart/2016/7/layout/RepeatingBendingProcessNew"/>
    <dgm:cxn modelId="{F6BA4745-A3BB-49CE-9F6F-CBAC1FC1C923}" type="presOf" srcId="{3FACE363-87C8-4969-9ACE-4A74C1C335AB}" destId="{5FEC79C6-1091-4C6B-A3F5-3B943303870F}" srcOrd="0" destOrd="0" presId="urn:microsoft.com/office/officeart/2016/7/layout/RepeatingBendingProcessNew"/>
    <dgm:cxn modelId="{9A46D265-2788-413C-8C30-12D7F2B96213}" type="presOf" srcId="{A839B031-9DA3-402C-91C8-395FA43C01E5}" destId="{94940708-906D-464B-8D6C-41EDA2861BA2}" srcOrd="0" destOrd="0" presId="urn:microsoft.com/office/officeart/2016/7/layout/RepeatingBendingProcessNew"/>
    <dgm:cxn modelId="{BC746A67-7134-4376-A07C-37BFAEF651D6}" type="presOf" srcId="{BF9140C7-B5BB-4412-A519-178FCB62F62B}" destId="{490B42E1-218A-463C-B52A-C3BBA2E9E0FB}" srcOrd="0" destOrd="0" presId="urn:microsoft.com/office/officeart/2016/7/layout/RepeatingBendingProcessNew"/>
    <dgm:cxn modelId="{22F6A349-03BE-4E41-96F3-7164CF60E621}" type="presOf" srcId="{3BDA2156-FA62-4B5A-A59F-72C890C81914}" destId="{6E0E314E-889B-4E7B-B9CA-CFE563CFBD49}" srcOrd="0" destOrd="0" presId="urn:microsoft.com/office/officeart/2016/7/layout/RepeatingBendingProcessNew"/>
    <dgm:cxn modelId="{0F651F6C-E1E0-49FB-B936-ACA01527299E}" type="presOf" srcId="{DE5654E0-BEAD-42C4-A973-003436FC882F}" destId="{7EF71E8F-C905-49FD-9D19-916678F265F8}" srcOrd="0" destOrd="0" presId="urn:microsoft.com/office/officeart/2016/7/layout/RepeatingBendingProcessNew"/>
    <dgm:cxn modelId="{9D85546C-CE66-44A2-A692-82BCAB7E224F}" type="presOf" srcId="{312F2BC3-5775-468D-ACD0-B41998D8B59F}" destId="{F77F6435-32C5-4CB1-8E25-9B30689C2D51}" srcOrd="1" destOrd="0" presId="urn:microsoft.com/office/officeart/2016/7/layout/RepeatingBendingProcessNew"/>
    <dgm:cxn modelId="{DD12354E-6C15-4EE6-925E-2FF5F6B2508C}" type="presOf" srcId="{C2FCB60B-A7EE-4F25-884A-70317EEB419A}" destId="{79F35326-18C1-45DF-A21A-3792F8830C18}" srcOrd="0" destOrd="0" presId="urn:microsoft.com/office/officeart/2016/7/layout/RepeatingBendingProcessNew"/>
    <dgm:cxn modelId="{AC483971-FB74-4DEF-9A2D-7DF2D04F0440}" type="presOf" srcId="{18C564CB-03A9-48BD-92A0-5834E7C39478}" destId="{2A0525AA-248C-41B4-8963-969865A9A3D0}" srcOrd="0" destOrd="0" presId="urn:microsoft.com/office/officeart/2016/7/layout/RepeatingBendingProcessNew"/>
    <dgm:cxn modelId="{00E6CF72-E94D-4E59-BD3D-D0A381D6BF10}" srcId="{0D15C88B-9422-4F6F-A627-718B58CFE71C}" destId="{ECEBA3ED-B2DB-47DA-8937-70FD83B76612}" srcOrd="7" destOrd="0" parTransId="{B36E0F68-76E3-46E3-B490-C3758CEAC310}" sibTransId="{DE5654E0-BEAD-42C4-A973-003436FC882F}"/>
    <dgm:cxn modelId="{6436EA56-A96C-46A2-BFBE-D403AE9A039E}" type="presOf" srcId="{07FFD0DC-D9BF-487C-AA39-B40EF4B03108}" destId="{33164136-769A-4138-88C5-5A41F794A417}" srcOrd="0" destOrd="0" presId="urn:microsoft.com/office/officeart/2016/7/layout/RepeatingBendingProcessNew"/>
    <dgm:cxn modelId="{1666D477-E107-44C9-B0B8-7F05AC0E7ABE}" type="presOf" srcId="{AEA2F315-87E2-48E0-915B-1976EA4557AA}" destId="{12346226-EA38-41E9-A04D-F0807A4712F7}" srcOrd="0" destOrd="0" presId="urn:microsoft.com/office/officeart/2016/7/layout/RepeatingBendingProcessNew"/>
    <dgm:cxn modelId="{C474FF80-09C8-40E8-985C-953BFB4C4B73}" type="presOf" srcId="{F0624B4C-3D63-4D33-B9C7-0C9D28734AC3}" destId="{4CF42088-53F3-424D-9BC1-0A2D27BD5BF0}" srcOrd="0" destOrd="0" presId="urn:microsoft.com/office/officeart/2016/7/layout/RepeatingBendingProcessNew"/>
    <dgm:cxn modelId="{42A6098A-DECB-4BAC-9918-FBED07AC4D72}" type="presOf" srcId="{BE84B3C9-9934-489C-8474-F4ED23E5B1CF}" destId="{C3639196-823F-499D-83AB-3E40B28D6F3F}" srcOrd="0" destOrd="0" presId="urn:microsoft.com/office/officeart/2016/7/layout/RepeatingBendingProcessNew"/>
    <dgm:cxn modelId="{E0EB9190-D686-4759-AE81-95B37EC11F97}" type="presOf" srcId="{712A6FBB-751E-47F0-9890-F217D55BCE46}" destId="{67D38CDF-3E86-4269-8A5E-1237D190EFD5}" srcOrd="0" destOrd="0" presId="urn:microsoft.com/office/officeart/2016/7/layout/RepeatingBendingProcessNew"/>
    <dgm:cxn modelId="{8CB7C091-0565-42D1-93CC-744E02F7472E}" type="presOf" srcId="{392A37E3-3D30-417E-BA77-9D5C92539A2E}" destId="{4CDCEEA9-451B-4D80-A727-D0E74951A1A7}" srcOrd="0" destOrd="0" presId="urn:microsoft.com/office/officeart/2016/7/layout/RepeatingBendingProcessNew"/>
    <dgm:cxn modelId="{85CDB4A0-51A1-47BD-8C85-97EFE99D77C4}" type="presOf" srcId="{0F53479F-FF6C-4A9B-A565-D32725DC2ED0}" destId="{AAB1B3F9-4854-4D7A-ADD4-DED5D82B9A33}" srcOrd="1" destOrd="0" presId="urn:microsoft.com/office/officeart/2016/7/layout/RepeatingBendingProcessNew"/>
    <dgm:cxn modelId="{F433D3A2-B603-4747-97C6-93300EF3BDD9}" srcId="{0D15C88B-9422-4F6F-A627-718B58CFE71C}" destId="{4CAC6B53-85D4-4768-AE97-5265BA6C54A7}" srcOrd="8" destOrd="0" parTransId="{3D95245A-0BBA-45AF-B349-F0690E925D02}" sibTransId="{BF9140C7-B5BB-4412-A519-178FCB62F62B}"/>
    <dgm:cxn modelId="{58D533A7-B100-434D-A89B-CBE6F60E0410}" type="presOf" srcId="{F873CDBA-435F-4594-95B4-795DC077F68D}" destId="{D991D134-9F92-4488-A883-9F4D3841DA12}" srcOrd="0" destOrd="0" presId="urn:microsoft.com/office/officeart/2016/7/layout/RepeatingBendingProcessNew"/>
    <dgm:cxn modelId="{40A76EB1-F1DF-47ED-87A1-3A9A95AA1C07}" srcId="{0D15C88B-9422-4F6F-A627-718B58CFE71C}" destId="{AC57F9FF-3A5F-412B-B7EA-92D24CA3DA63}" srcOrd="4" destOrd="0" parTransId="{A95ED9EF-AD00-4928-B729-E72D500DDB50}" sibTransId="{A839B031-9DA3-402C-91C8-395FA43C01E5}"/>
    <dgm:cxn modelId="{1EB9E9B6-67C6-46AD-8E67-C724566760A0}" type="presOf" srcId="{02E3299B-594A-4918-A6F7-6A4DC5C90411}" destId="{3CEE9A7B-B071-45C7-AFDF-35FC386B5729}" srcOrd="0" destOrd="0" presId="urn:microsoft.com/office/officeart/2016/7/layout/RepeatingBendingProcessNew"/>
    <dgm:cxn modelId="{F53097B7-B8C9-4E4E-BF8D-AB71A9A8C327}" srcId="{0D15C88B-9422-4F6F-A627-718B58CFE71C}" destId="{BE84B3C9-9934-489C-8474-F4ED23E5B1CF}" srcOrd="11" destOrd="0" parTransId="{EDBE4790-6CAE-4990-8337-7CBB5CDD719E}" sibTransId="{392A37E3-3D30-417E-BA77-9D5C92539A2E}"/>
    <dgm:cxn modelId="{4D24DFBC-2CAB-436E-8216-4E322BAB843E}" type="presOf" srcId="{A839B031-9DA3-402C-91C8-395FA43C01E5}" destId="{670DB585-BD99-488B-843B-5CDA9F93B74F}" srcOrd="1" destOrd="0" presId="urn:microsoft.com/office/officeart/2016/7/layout/RepeatingBendingProcessNew"/>
    <dgm:cxn modelId="{20803DCD-BAF1-490E-9569-7213B553523A}" type="presOf" srcId="{022258E9-92DC-4FC2-8529-A055AF801488}" destId="{1CCB3D16-2084-4F4C-A86B-0CE2AD3C937C}" srcOrd="0" destOrd="0" presId="urn:microsoft.com/office/officeart/2016/7/layout/RepeatingBendingProcessNew"/>
    <dgm:cxn modelId="{1FE66ACD-6613-44DC-BA09-76B75583D817}" type="presOf" srcId="{3D06D426-B647-4033-A9F8-D6A9BBBB7284}" destId="{D11E0951-499B-4925-BF08-292B9AC55674}" srcOrd="0" destOrd="0" presId="urn:microsoft.com/office/officeart/2016/7/layout/RepeatingBendingProcessNew"/>
    <dgm:cxn modelId="{19A73CD2-2865-43E4-A210-BE2C7FBF7E15}" srcId="{0D15C88B-9422-4F6F-A627-718B58CFE71C}" destId="{F873CDBA-435F-4594-95B4-795DC077F68D}" srcOrd="12" destOrd="0" parTransId="{BA8838EE-9552-4DB2-B4F6-AE5B729647E1}" sibTransId="{B4CC9634-1359-490A-AE34-BF64C34C1221}"/>
    <dgm:cxn modelId="{AFFD9CD2-8B20-41F5-AF51-499CD52E35A1}" srcId="{0D15C88B-9422-4F6F-A627-718B58CFE71C}" destId="{07FFD0DC-D9BF-487C-AA39-B40EF4B03108}" srcOrd="9" destOrd="0" parTransId="{CAA693CF-3DCA-40C7-9A4B-BBAB55C57D38}" sibTransId="{0F53479F-FF6C-4A9B-A565-D32725DC2ED0}"/>
    <dgm:cxn modelId="{BE0859D3-1768-4CBB-AF27-B7387800F434}" type="presOf" srcId="{567A469B-645B-41A6-B7E8-0373F39AC71C}" destId="{EDC5A38B-FE8F-4CCB-88E8-A94E54CCCA96}" srcOrd="1" destOrd="0" presId="urn:microsoft.com/office/officeart/2016/7/layout/RepeatingBendingProcessNew"/>
    <dgm:cxn modelId="{D8FCFCD8-FB21-4FE1-AFDA-FDF75FBA0C61}" type="presOf" srcId="{963F104C-5D55-429A-981C-DE1897D54132}" destId="{2D3A980B-9D7B-4491-BB0D-D33FCDD634F6}" srcOrd="0" destOrd="0" presId="urn:microsoft.com/office/officeart/2016/7/layout/RepeatingBendingProcessNew"/>
    <dgm:cxn modelId="{864E63D9-2222-4DC9-BDAD-04B099F38E87}" type="presOf" srcId="{AC57F9FF-3A5F-412B-B7EA-92D24CA3DA63}" destId="{BFCF5820-6425-46C4-9F33-DE9030ABD740}" srcOrd="0" destOrd="0" presId="urn:microsoft.com/office/officeart/2016/7/layout/RepeatingBendingProcessNew"/>
    <dgm:cxn modelId="{100750DF-4636-4ECB-8CCC-11773BD26F1A}" srcId="{0D15C88B-9422-4F6F-A627-718B58CFE71C}" destId="{022258E9-92DC-4FC2-8529-A055AF801488}" srcOrd="3" destOrd="0" parTransId="{D3FC4794-1F4A-4F6B-99FD-940C91363FB5}" sibTransId="{3BDA2156-FA62-4B5A-A59F-72C890C81914}"/>
    <dgm:cxn modelId="{173D32E9-ABA8-4CEA-A244-40FDED6DF159}" type="presOf" srcId="{392A37E3-3D30-417E-BA77-9D5C92539A2E}" destId="{8767CEE7-B8DE-4482-A5E4-5A6E708F3540}" srcOrd="1" destOrd="0" presId="urn:microsoft.com/office/officeart/2016/7/layout/RepeatingBendingProcessNew"/>
    <dgm:cxn modelId="{C1B16AEB-8751-4254-99AC-CAB7C5D67E12}" type="presOf" srcId="{567A469B-645B-41A6-B7E8-0373F39AC71C}" destId="{985F9B15-DA5C-4032-B8F6-A54FF1ABF986}" srcOrd="0" destOrd="0" presId="urn:microsoft.com/office/officeart/2016/7/layout/RepeatingBendingProcessNew"/>
    <dgm:cxn modelId="{302370ED-8A27-4069-8B11-AC93C1B1F76E}" type="presOf" srcId="{AEA2F315-87E2-48E0-915B-1976EA4557AA}" destId="{47EBC62A-922F-4D39-9A37-350445E0E70D}" srcOrd="1" destOrd="0" presId="urn:microsoft.com/office/officeart/2016/7/layout/RepeatingBendingProcessNew"/>
    <dgm:cxn modelId="{3846E2ED-4335-4664-9DF1-FB72B5DB8F27}" type="presOf" srcId="{4A2C0F48-31C8-42FF-AC28-FAED065B54C3}" destId="{7ED2DA22-B010-4C54-A971-7EDF44C5771E}" srcOrd="1" destOrd="0" presId="urn:microsoft.com/office/officeart/2016/7/layout/RepeatingBendingProcessNew"/>
    <dgm:cxn modelId="{47155AF0-4874-4E10-AA98-41496C540BE7}" type="presOf" srcId="{0D15C88B-9422-4F6F-A627-718B58CFE71C}" destId="{53AB4008-A3F4-4F75-90BE-BBADE9444C98}" srcOrd="0" destOrd="0" presId="urn:microsoft.com/office/officeart/2016/7/layout/RepeatingBendingProcessNew"/>
    <dgm:cxn modelId="{2EA120F5-705E-4DC8-8645-3652BE34B02E}" srcId="{0D15C88B-9422-4F6F-A627-718B58CFE71C}" destId="{C2FCB60B-A7EE-4F25-884A-70317EEB419A}" srcOrd="0" destOrd="0" parTransId="{996A883B-56DC-48A9-880B-BBF4A5305A57}" sibTransId="{AEA2F315-87E2-48E0-915B-1976EA4557AA}"/>
    <dgm:cxn modelId="{C2FC7FFB-B124-43C0-8BBA-55B10652DBE9}" srcId="{0D15C88B-9422-4F6F-A627-718B58CFE71C}" destId="{3FACE363-87C8-4969-9ACE-4A74C1C335AB}" srcOrd="1" destOrd="0" parTransId="{3518B753-FDC8-46DC-A1E5-1497BC082DB6}" sibTransId="{963F104C-5D55-429A-981C-DE1897D54132}"/>
    <dgm:cxn modelId="{D09239FC-C253-47E7-9848-63DF3E049388}" srcId="{0D15C88B-9422-4F6F-A627-718B58CFE71C}" destId="{3D06D426-B647-4033-A9F8-D6A9BBBB7284}" srcOrd="10" destOrd="0" parTransId="{6A389CB9-09FB-40A2-8500-658D73855A60}" sibTransId="{567A469B-645B-41A6-B7E8-0373F39AC71C}"/>
    <dgm:cxn modelId="{8A813948-2793-44AC-A0DC-965636C76275}" type="presParOf" srcId="{53AB4008-A3F4-4F75-90BE-BBADE9444C98}" destId="{79F35326-18C1-45DF-A21A-3792F8830C18}" srcOrd="0" destOrd="0" presId="urn:microsoft.com/office/officeart/2016/7/layout/RepeatingBendingProcessNew"/>
    <dgm:cxn modelId="{4D202568-4CB3-4599-AC1B-DE5D4978DD3E}" type="presParOf" srcId="{53AB4008-A3F4-4F75-90BE-BBADE9444C98}" destId="{12346226-EA38-41E9-A04D-F0807A4712F7}" srcOrd="1" destOrd="0" presId="urn:microsoft.com/office/officeart/2016/7/layout/RepeatingBendingProcessNew"/>
    <dgm:cxn modelId="{67C43D59-E1A6-441B-8C30-8C1E1A733B16}" type="presParOf" srcId="{12346226-EA38-41E9-A04D-F0807A4712F7}" destId="{47EBC62A-922F-4D39-9A37-350445E0E70D}" srcOrd="0" destOrd="0" presId="urn:microsoft.com/office/officeart/2016/7/layout/RepeatingBendingProcessNew"/>
    <dgm:cxn modelId="{F68A9A96-53E3-4045-87ED-80D4FAEA3D66}" type="presParOf" srcId="{53AB4008-A3F4-4F75-90BE-BBADE9444C98}" destId="{5FEC79C6-1091-4C6B-A3F5-3B943303870F}" srcOrd="2" destOrd="0" presId="urn:microsoft.com/office/officeart/2016/7/layout/RepeatingBendingProcessNew"/>
    <dgm:cxn modelId="{9765B2D0-F3DC-491C-8F8D-AA6447383645}" type="presParOf" srcId="{53AB4008-A3F4-4F75-90BE-BBADE9444C98}" destId="{2D3A980B-9D7B-4491-BB0D-D33FCDD634F6}" srcOrd="3" destOrd="0" presId="urn:microsoft.com/office/officeart/2016/7/layout/RepeatingBendingProcessNew"/>
    <dgm:cxn modelId="{E10425D6-0DE8-4786-86D3-C198D4458FBF}" type="presParOf" srcId="{2D3A980B-9D7B-4491-BB0D-D33FCDD634F6}" destId="{06780C35-72BC-424A-9EBB-99154562E829}" srcOrd="0" destOrd="0" presId="urn:microsoft.com/office/officeart/2016/7/layout/RepeatingBendingProcessNew"/>
    <dgm:cxn modelId="{D32ACEC7-C48E-4A30-A4ED-2A4769AD7CD2}" type="presParOf" srcId="{53AB4008-A3F4-4F75-90BE-BBADE9444C98}" destId="{67D38CDF-3E86-4269-8A5E-1237D190EFD5}" srcOrd="4" destOrd="0" presId="urn:microsoft.com/office/officeart/2016/7/layout/RepeatingBendingProcessNew"/>
    <dgm:cxn modelId="{35DEB808-A7F6-48E9-B162-B053EC9B5D17}" type="presParOf" srcId="{53AB4008-A3F4-4F75-90BE-BBADE9444C98}" destId="{447EB2AF-2CCC-4F26-86BC-80BE9D9A2F34}" srcOrd="5" destOrd="0" presId="urn:microsoft.com/office/officeart/2016/7/layout/RepeatingBendingProcessNew"/>
    <dgm:cxn modelId="{E061FBA7-6E9B-4614-AD8E-4B091FF22DD3}" type="presParOf" srcId="{447EB2AF-2CCC-4F26-86BC-80BE9D9A2F34}" destId="{7ED2DA22-B010-4C54-A971-7EDF44C5771E}" srcOrd="0" destOrd="0" presId="urn:microsoft.com/office/officeart/2016/7/layout/RepeatingBendingProcessNew"/>
    <dgm:cxn modelId="{BB072E57-3417-471E-B7A0-BBD4CDC44D1D}" type="presParOf" srcId="{53AB4008-A3F4-4F75-90BE-BBADE9444C98}" destId="{1CCB3D16-2084-4F4C-A86B-0CE2AD3C937C}" srcOrd="6" destOrd="0" presId="urn:microsoft.com/office/officeart/2016/7/layout/RepeatingBendingProcessNew"/>
    <dgm:cxn modelId="{E4F14BF1-39A9-4DED-9FAC-1E46F3FA4538}" type="presParOf" srcId="{53AB4008-A3F4-4F75-90BE-BBADE9444C98}" destId="{6E0E314E-889B-4E7B-B9CA-CFE563CFBD49}" srcOrd="7" destOrd="0" presId="urn:microsoft.com/office/officeart/2016/7/layout/RepeatingBendingProcessNew"/>
    <dgm:cxn modelId="{829DCE40-8831-4231-AAC4-7EB90C5F8881}" type="presParOf" srcId="{6E0E314E-889B-4E7B-B9CA-CFE563CFBD49}" destId="{00A41AB6-C3E9-4B73-8021-4DBCE7A677B7}" srcOrd="0" destOrd="0" presId="urn:microsoft.com/office/officeart/2016/7/layout/RepeatingBendingProcessNew"/>
    <dgm:cxn modelId="{63E65CF2-6CC1-4519-B7AC-C24C06EA7EE9}" type="presParOf" srcId="{53AB4008-A3F4-4F75-90BE-BBADE9444C98}" destId="{BFCF5820-6425-46C4-9F33-DE9030ABD740}" srcOrd="8" destOrd="0" presId="urn:microsoft.com/office/officeart/2016/7/layout/RepeatingBendingProcessNew"/>
    <dgm:cxn modelId="{EF39749B-E9F3-45C1-A732-14F2603FAD61}" type="presParOf" srcId="{53AB4008-A3F4-4F75-90BE-BBADE9444C98}" destId="{94940708-906D-464B-8D6C-41EDA2861BA2}" srcOrd="9" destOrd="0" presId="urn:microsoft.com/office/officeart/2016/7/layout/RepeatingBendingProcessNew"/>
    <dgm:cxn modelId="{0E27C5B5-D41F-4BDC-B3B0-4CF4B85882EC}" type="presParOf" srcId="{94940708-906D-464B-8D6C-41EDA2861BA2}" destId="{670DB585-BD99-488B-843B-5CDA9F93B74F}" srcOrd="0" destOrd="0" presId="urn:microsoft.com/office/officeart/2016/7/layout/RepeatingBendingProcessNew"/>
    <dgm:cxn modelId="{FF52B07D-602E-45E8-A700-5C6D0DD27039}" type="presParOf" srcId="{53AB4008-A3F4-4F75-90BE-BBADE9444C98}" destId="{4CF42088-53F3-424D-9BC1-0A2D27BD5BF0}" srcOrd="10" destOrd="0" presId="urn:microsoft.com/office/officeart/2016/7/layout/RepeatingBendingProcessNew"/>
    <dgm:cxn modelId="{7B07EF81-6A66-412F-B6AA-8A360558A338}" type="presParOf" srcId="{53AB4008-A3F4-4F75-90BE-BBADE9444C98}" destId="{2A0525AA-248C-41B4-8963-969865A9A3D0}" srcOrd="11" destOrd="0" presId="urn:microsoft.com/office/officeart/2016/7/layout/RepeatingBendingProcessNew"/>
    <dgm:cxn modelId="{5257B78D-5D15-4016-B11D-89E53E06E576}" type="presParOf" srcId="{2A0525AA-248C-41B4-8963-969865A9A3D0}" destId="{83267D73-3B98-4386-BDC0-C34D4318FD71}" srcOrd="0" destOrd="0" presId="urn:microsoft.com/office/officeart/2016/7/layout/RepeatingBendingProcessNew"/>
    <dgm:cxn modelId="{2B1E338E-CCC1-4B77-A8D6-D1AC3672AB3C}" type="presParOf" srcId="{53AB4008-A3F4-4F75-90BE-BBADE9444C98}" destId="{3CEE9A7B-B071-45C7-AFDF-35FC386B5729}" srcOrd="12" destOrd="0" presId="urn:microsoft.com/office/officeart/2016/7/layout/RepeatingBendingProcessNew"/>
    <dgm:cxn modelId="{DF0D52A2-65A2-4AD0-85DD-A8CADFDA0BBE}" type="presParOf" srcId="{53AB4008-A3F4-4F75-90BE-BBADE9444C98}" destId="{D3831396-9548-4788-862E-E4724D82DE7C}" srcOrd="13" destOrd="0" presId="urn:microsoft.com/office/officeart/2016/7/layout/RepeatingBendingProcessNew"/>
    <dgm:cxn modelId="{7B10CB4A-E9E0-47B5-B2D9-0B4EF8FEBBC4}" type="presParOf" srcId="{D3831396-9548-4788-862E-E4724D82DE7C}" destId="{F77F6435-32C5-4CB1-8E25-9B30689C2D51}" srcOrd="0" destOrd="0" presId="urn:microsoft.com/office/officeart/2016/7/layout/RepeatingBendingProcessNew"/>
    <dgm:cxn modelId="{A91104BD-1B08-41ED-B0D2-BCF142287FD1}" type="presParOf" srcId="{53AB4008-A3F4-4F75-90BE-BBADE9444C98}" destId="{7745F8EA-6499-4C15-9C5E-4AE7496ECF45}" srcOrd="14" destOrd="0" presId="urn:microsoft.com/office/officeart/2016/7/layout/RepeatingBendingProcessNew"/>
    <dgm:cxn modelId="{D1E07C51-254A-438A-87C6-5742F4737397}" type="presParOf" srcId="{53AB4008-A3F4-4F75-90BE-BBADE9444C98}" destId="{7EF71E8F-C905-49FD-9D19-916678F265F8}" srcOrd="15" destOrd="0" presId="urn:microsoft.com/office/officeart/2016/7/layout/RepeatingBendingProcessNew"/>
    <dgm:cxn modelId="{F9793871-FBB3-4306-A2E5-71E8E05E165C}" type="presParOf" srcId="{7EF71E8F-C905-49FD-9D19-916678F265F8}" destId="{3847046F-04EA-41E1-B349-D1A94270A7CC}" srcOrd="0" destOrd="0" presId="urn:microsoft.com/office/officeart/2016/7/layout/RepeatingBendingProcessNew"/>
    <dgm:cxn modelId="{FE4D3957-2FF5-4009-B0B3-0173CE3772F0}" type="presParOf" srcId="{53AB4008-A3F4-4F75-90BE-BBADE9444C98}" destId="{719F6A43-93C2-4238-A788-C6C3DE38D804}" srcOrd="16" destOrd="0" presId="urn:microsoft.com/office/officeart/2016/7/layout/RepeatingBendingProcessNew"/>
    <dgm:cxn modelId="{EE14C9A3-E010-47B9-931B-521091DEAAEB}" type="presParOf" srcId="{53AB4008-A3F4-4F75-90BE-BBADE9444C98}" destId="{490B42E1-218A-463C-B52A-C3BBA2E9E0FB}" srcOrd="17" destOrd="0" presId="urn:microsoft.com/office/officeart/2016/7/layout/RepeatingBendingProcessNew"/>
    <dgm:cxn modelId="{FE68CB8A-4179-4E6F-9B7A-E856565751B1}" type="presParOf" srcId="{490B42E1-218A-463C-B52A-C3BBA2E9E0FB}" destId="{2EB79C81-26DF-4A05-B351-C5BB6A124652}" srcOrd="0" destOrd="0" presId="urn:microsoft.com/office/officeart/2016/7/layout/RepeatingBendingProcessNew"/>
    <dgm:cxn modelId="{0B3B5618-45A7-43BB-A612-3A5ED1F5B7B8}" type="presParOf" srcId="{53AB4008-A3F4-4F75-90BE-BBADE9444C98}" destId="{33164136-769A-4138-88C5-5A41F794A417}" srcOrd="18" destOrd="0" presId="urn:microsoft.com/office/officeart/2016/7/layout/RepeatingBendingProcessNew"/>
    <dgm:cxn modelId="{BB97D329-65AB-4FB9-93B6-E1F8C7F8E202}" type="presParOf" srcId="{53AB4008-A3F4-4F75-90BE-BBADE9444C98}" destId="{30C2DAAA-4D86-4145-B0A2-15BB7EA85A33}" srcOrd="19" destOrd="0" presId="urn:microsoft.com/office/officeart/2016/7/layout/RepeatingBendingProcessNew"/>
    <dgm:cxn modelId="{AB06DBE9-0D93-4084-A3B6-DE47DE938F6D}" type="presParOf" srcId="{30C2DAAA-4D86-4145-B0A2-15BB7EA85A33}" destId="{AAB1B3F9-4854-4D7A-ADD4-DED5D82B9A33}" srcOrd="0" destOrd="0" presId="urn:microsoft.com/office/officeart/2016/7/layout/RepeatingBendingProcessNew"/>
    <dgm:cxn modelId="{6D002670-4219-4AD0-A054-BCC8E9C48AC4}" type="presParOf" srcId="{53AB4008-A3F4-4F75-90BE-BBADE9444C98}" destId="{D11E0951-499B-4925-BF08-292B9AC55674}" srcOrd="20" destOrd="0" presId="urn:microsoft.com/office/officeart/2016/7/layout/RepeatingBendingProcessNew"/>
    <dgm:cxn modelId="{6B3733D8-1BFB-48FC-84A4-AC0CCA116C8A}" type="presParOf" srcId="{53AB4008-A3F4-4F75-90BE-BBADE9444C98}" destId="{985F9B15-DA5C-4032-B8F6-A54FF1ABF986}" srcOrd="21" destOrd="0" presId="urn:microsoft.com/office/officeart/2016/7/layout/RepeatingBendingProcessNew"/>
    <dgm:cxn modelId="{E90C3DE2-4DAE-47BC-8DEA-3CDFACB947C4}" type="presParOf" srcId="{985F9B15-DA5C-4032-B8F6-A54FF1ABF986}" destId="{EDC5A38B-FE8F-4CCB-88E8-A94E54CCCA96}" srcOrd="0" destOrd="0" presId="urn:microsoft.com/office/officeart/2016/7/layout/RepeatingBendingProcessNew"/>
    <dgm:cxn modelId="{F3E5CF39-E433-41AF-AEC5-640BCCF98ED3}" type="presParOf" srcId="{53AB4008-A3F4-4F75-90BE-BBADE9444C98}" destId="{C3639196-823F-499D-83AB-3E40B28D6F3F}" srcOrd="22" destOrd="0" presId="urn:microsoft.com/office/officeart/2016/7/layout/RepeatingBendingProcessNew"/>
    <dgm:cxn modelId="{31392DCA-F32A-4E07-B986-F5033F79080D}" type="presParOf" srcId="{53AB4008-A3F4-4F75-90BE-BBADE9444C98}" destId="{4CDCEEA9-451B-4D80-A727-D0E74951A1A7}" srcOrd="23" destOrd="0" presId="urn:microsoft.com/office/officeart/2016/7/layout/RepeatingBendingProcessNew"/>
    <dgm:cxn modelId="{FD3277F4-F8C7-40FF-8A46-87C19C677963}" type="presParOf" srcId="{4CDCEEA9-451B-4D80-A727-D0E74951A1A7}" destId="{8767CEE7-B8DE-4482-A5E4-5A6E708F3540}" srcOrd="0" destOrd="0" presId="urn:microsoft.com/office/officeart/2016/7/layout/RepeatingBendingProcessNew"/>
    <dgm:cxn modelId="{8C7D646F-E617-4880-B1D7-584ADB6AF73C}" type="presParOf" srcId="{53AB4008-A3F4-4F75-90BE-BBADE9444C98}" destId="{D991D134-9F92-4488-A883-9F4D3841DA12}" srcOrd="2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46226-EA38-41E9-A04D-F0807A4712F7}">
      <dsp:nvSpPr>
        <dsp:cNvPr id="0" name=""/>
        <dsp:cNvSpPr/>
      </dsp:nvSpPr>
      <dsp:spPr>
        <a:xfrm>
          <a:off x="1951941" y="843718"/>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49275" y="887199"/>
        <a:ext cx="22382" cy="4476"/>
      </dsp:txXfrm>
    </dsp:sp>
    <dsp:sp modelId="{79F35326-18C1-45DF-A21A-3792F8830C18}">
      <dsp:nvSpPr>
        <dsp:cNvPr id="0" name=""/>
        <dsp:cNvSpPr/>
      </dsp:nvSpPr>
      <dsp:spPr>
        <a:xfrm>
          <a:off x="7435"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Including, but not limited to:</a:t>
          </a:r>
        </a:p>
      </dsp:txBody>
      <dsp:txXfrm>
        <a:off x="7435" y="305546"/>
        <a:ext cx="1946305" cy="1167783"/>
      </dsp:txXfrm>
    </dsp:sp>
    <dsp:sp modelId="{2D3A980B-9D7B-4491-BB0D-D33FCDD634F6}">
      <dsp:nvSpPr>
        <dsp:cNvPr id="0" name=""/>
        <dsp:cNvSpPr/>
      </dsp:nvSpPr>
      <dsp:spPr>
        <a:xfrm>
          <a:off x="4345898" y="843718"/>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3232" y="887199"/>
        <a:ext cx="22382" cy="4476"/>
      </dsp:txXfrm>
    </dsp:sp>
    <dsp:sp modelId="{5FEC79C6-1091-4C6B-A3F5-3B943303870F}">
      <dsp:nvSpPr>
        <dsp:cNvPr id="0" name=""/>
        <dsp:cNvSpPr/>
      </dsp:nvSpPr>
      <dsp:spPr>
        <a:xfrm>
          <a:off x="2401392"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err="1"/>
            <a:t>Grahamwood</a:t>
          </a:r>
          <a:r>
            <a:rPr lang="en-US" sz="2100" kern="1200"/>
            <a:t> Parent Association</a:t>
          </a:r>
        </a:p>
      </dsp:txBody>
      <dsp:txXfrm>
        <a:off x="2401392" y="305546"/>
        <a:ext cx="1946305" cy="1167783"/>
      </dsp:txXfrm>
    </dsp:sp>
    <dsp:sp modelId="{447EB2AF-2CCC-4F26-86BC-80BE9D9A2F34}">
      <dsp:nvSpPr>
        <dsp:cNvPr id="0" name=""/>
        <dsp:cNvSpPr/>
      </dsp:nvSpPr>
      <dsp:spPr>
        <a:xfrm>
          <a:off x="6739854" y="843718"/>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37188" y="887199"/>
        <a:ext cx="22382" cy="4476"/>
      </dsp:txXfrm>
    </dsp:sp>
    <dsp:sp modelId="{67D38CDF-3E86-4269-8A5E-1237D190EFD5}">
      <dsp:nvSpPr>
        <dsp:cNvPr id="0" name=""/>
        <dsp:cNvSpPr/>
      </dsp:nvSpPr>
      <dsp:spPr>
        <a:xfrm>
          <a:off x="4795348"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Volunteer in the Classroom</a:t>
          </a:r>
        </a:p>
      </dsp:txBody>
      <dsp:txXfrm>
        <a:off x="4795348" y="305546"/>
        <a:ext cx="1946305" cy="1167783"/>
      </dsp:txXfrm>
    </dsp:sp>
    <dsp:sp modelId="{6E0E314E-889B-4E7B-B9CA-CFE563CFBD49}">
      <dsp:nvSpPr>
        <dsp:cNvPr id="0" name=""/>
        <dsp:cNvSpPr/>
      </dsp:nvSpPr>
      <dsp:spPr>
        <a:xfrm>
          <a:off x="9133810" y="843718"/>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1144" y="887199"/>
        <a:ext cx="22382" cy="4476"/>
      </dsp:txXfrm>
    </dsp:sp>
    <dsp:sp modelId="{1CCB3D16-2084-4F4C-A86B-0CE2AD3C937C}">
      <dsp:nvSpPr>
        <dsp:cNvPr id="0" name=""/>
        <dsp:cNvSpPr/>
      </dsp:nvSpPr>
      <dsp:spPr>
        <a:xfrm>
          <a:off x="7189304"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Annual Title I Night</a:t>
          </a:r>
        </a:p>
      </dsp:txBody>
      <dsp:txXfrm>
        <a:off x="7189304" y="305546"/>
        <a:ext cx="1946305" cy="1167783"/>
      </dsp:txXfrm>
    </dsp:sp>
    <dsp:sp modelId="{94940708-906D-464B-8D6C-41EDA2861BA2}">
      <dsp:nvSpPr>
        <dsp:cNvPr id="0" name=""/>
        <dsp:cNvSpPr/>
      </dsp:nvSpPr>
      <dsp:spPr>
        <a:xfrm>
          <a:off x="980588" y="1471529"/>
          <a:ext cx="9575825" cy="417050"/>
        </a:xfrm>
        <a:custGeom>
          <a:avLst/>
          <a:gdLst/>
          <a:ahLst/>
          <a:cxnLst/>
          <a:rect l="0" t="0" r="0" b="0"/>
          <a:pathLst>
            <a:path>
              <a:moveTo>
                <a:pt x="9575825" y="0"/>
              </a:moveTo>
              <a:lnTo>
                <a:pt x="9575825" y="225625"/>
              </a:lnTo>
              <a:lnTo>
                <a:pt x="0" y="225625"/>
              </a:lnTo>
              <a:lnTo>
                <a:pt x="0" y="41705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8844" y="1677816"/>
        <a:ext cx="479314" cy="4476"/>
      </dsp:txXfrm>
    </dsp:sp>
    <dsp:sp modelId="{BFCF5820-6425-46C4-9F33-DE9030ABD740}">
      <dsp:nvSpPr>
        <dsp:cNvPr id="0" name=""/>
        <dsp:cNvSpPr/>
      </dsp:nvSpPr>
      <dsp:spPr>
        <a:xfrm>
          <a:off x="9583261"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Meet the Teacher Night </a:t>
          </a:r>
        </a:p>
      </dsp:txBody>
      <dsp:txXfrm>
        <a:off x="9583261" y="305546"/>
        <a:ext cx="1946305" cy="1167783"/>
      </dsp:txXfrm>
    </dsp:sp>
    <dsp:sp modelId="{2A0525AA-248C-41B4-8963-969865A9A3D0}">
      <dsp:nvSpPr>
        <dsp:cNvPr id="0" name=""/>
        <dsp:cNvSpPr/>
      </dsp:nvSpPr>
      <dsp:spPr>
        <a:xfrm>
          <a:off x="1951941" y="2459152"/>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49275" y="2502633"/>
        <a:ext cx="22382" cy="4476"/>
      </dsp:txXfrm>
    </dsp:sp>
    <dsp:sp modelId="{4CF42088-53F3-424D-9BC1-0A2D27BD5BF0}">
      <dsp:nvSpPr>
        <dsp:cNvPr id="0" name=""/>
        <dsp:cNvSpPr/>
      </dsp:nvSpPr>
      <dsp:spPr>
        <a:xfrm>
          <a:off x="7435"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Family Literacy Night</a:t>
          </a:r>
        </a:p>
      </dsp:txBody>
      <dsp:txXfrm>
        <a:off x="7435" y="1920980"/>
        <a:ext cx="1946305" cy="1167783"/>
      </dsp:txXfrm>
    </dsp:sp>
    <dsp:sp modelId="{D3831396-9548-4788-862E-E4724D82DE7C}">
      <dsp:nvSpPr>
        <dsp:cNvPr id="0" name=""/>
        <dsp:cNvSpPr/>
      </dsp:nvSpPr>
      <dsp:spPr>
        <a:xfrm>
          <a:off x="4345898" y="2459152"/>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3232" y="2502633"/>
        <a:ext cx="22382" cy="4476"/>
      </dsp:txXfrm>
    </dsp:sp>
    <dsp:sp modelId="{3CEE9A7B-B071-45C7-AFDF-35FC386B5729}">
      <dsp:nvSpPr>
        <dsp:cNvPr id="0" name=""/>
        <dsp:cNvSpPr/>
      </dsp:nvSpPr>
      <dsp:spPr>
        <a:xfrm>
          <a:off x="2401392"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rtl="0">
            <a:lnSpc>
              <a:spcPct val="90000"/>
            </a:lnSpc>
            <a:spcBef>
              <a:spcPct val="0"/>
            </a:spcBef>
            <a:spcAft>
              <a:spcPct val="35000"/>
            </a:spcAft>
            <a:buNone/>
          </a:pPr>
          <a:r>
            <a:rPr lang="en-US" sz="2100" kern="1200"/>
            <a:t>Family Math </a:t>
          </a:r>
          <a:r>
            <a:rPr lang="en-US" sz="2100" kern="1200">
              <a:latin typeface="Georgia"/>
            </a:rPr>
            <a:t>Night</a:t>
          </a:r>
          <a:endParaRPr lang="en-US" sz="2100" kern="1200"/>
        </a:p>
      </dsp:txBody>
      <dsp:txXfrm>
        <a:off x="2401392" y="1920980"/>
        <a:ext cx="1946305" cy="1167783"/>
      </dsp:txXfrm>
    </dsp:sp>
    <dsp:sp modelId="{7EF71E8F-C905-49FD-9D19-916678F265F8}">
      <dsp:nvSpPr>
        <dsp:cNvPr id="0" name=""/>
        <dsp:cNvSpPr/>
      </dsp:nvSpPr>
      <dsp:spPr>
        <a:xfrm>
          <a:off x="6739854" y="2459152"/>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37188" y="2502633"/>
        <a:ext cx="22382" cy="4476"/>
      </dsp:txXfrm>
    </dsp:sp>
    <dsp:sp modelId="{7745F8EA-6499-4C15-9C5E-4AE7496ECF45}">
      <dsp:nvSpPr>
        <dsp:cNvPr id="0" name=""/>
        <dsp:cNvSpPr/>
      </dsp:nvSpPr>
      <dsp:spPr>
        <a:xfrm>
          <a:off x="4795348"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Family Science/STEM Night</a:t>
          </a:r>
        </a:p>
      </dsp:txBody>
      <dsp:txXfrm>
        <a:off x="4795348" y="1920980"/>
        <a:ext cx="1946305" cy="1167783"/>
      </dsp:txXfrm>
    </dsp:sp>
    <dsp:sp modelId="{490B42E1-218A-463C-B52A-C3BBA2E9E0FB}">
      <dsp:nvSpPr>
        <dsp:cNvPr id="0" name=""/>
        <dsp:cNvSpPr/>
      </dsp:nvSpPr>
      <dsp:spPr>
        <a:xfrm>
          <a:off x="9133810" y="2459152"/>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1144" y="2502633"/>
        <a:ext cx="22382" cy="4476"/>
      </dsp:txXfrm>
    </dsp:sp>
    <dsp:sp modelId="{719F6A43-93C2-4238-A788-C6C3DE38D804}">
      <dsp:nvSpPr>
        <dsp:cNvPr id="0" name=""/>
        <dsp:cNvSpPr/>
      </dsp:nvSpPr>
      <dsp:spPr>
        <a:xfrm>
          <a:off x="7189304"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Family Data Night</a:t>
          </a:r>
        </a:p>
      </dsp:txBody>
      <dsp:txXfrm>
        <a:off x="7189304" y="1920980"/>
        <a:ext cx="1946305" cy="1167783"/>
      </dsp:txXfrm>
    </dsp:sp>
    <dsp:sp modelId="{30C2DAAA-4D86-4145-B0A2-15BB7EA85A33}">
      <dsp:nvSpPr>
        <dsp:cNvPr id="0" name=""/>
        <dsp:cNvSpPr/>
      </dsp:nvSpPr>
      <dsp:spPr>
        <a:xfrm>
          <a:off x="980588" y="3086963"/>
          <a:ext cx="9575825" cy="417050"/>
        </a:xfrm>
        <a:custGeom>
          <a:avLst/>
          <a:gdLst/>
          <a:ahLst/>
          <a:cxnLst/>
          <a:rect l="0" t="0" r="0" b="0"/>
          <a:pathLst>
            <a:path>
              <a:moveTo>
                <a:pt x="9575825" y="0"/>
              </a:moveTo>
              <a:lnTo>
                <a:pt x="9575825" y="225625"/>
              </a:lnTo>
              <a:lnTo>
                <a:pt x="0" y="225625"/>
              </a:lnTo>
              <a:lnTo>
                <a:pt x="0" y="41705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8844" y="3293250"/>
        <a:ext cx="479314" cy="4476"/>
      </dsp:txXfrm>
    </dsp:sp>
    <dsp:sp modelId="{33164136-769A-4138-88C5-5A41F794A417}">
      <dsp:nvSpPr>
        <dsp:cNvPr id="0" name=""/>
        <dsp:cNvSpPr/>
      </dsp:nvSpPr>
      <dsp:spPr>
        <a:xfrm>
          <a:off x="9583261"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Tutoring</a:t>
          </a:r>
        </a:p>
      </dsp:txBody>
      <dsp:txXfrm>
        <a:off x="9583261" y="1920980"/>
        <a:ext cx="1946305" cy="1167783"/>
      </dsp:txXfrm>
    </dsp:sp>
    <dsp:sp modelId="{985F9B15-DA5C-4032-B8F6-A54FF1ABF986}">
      <dsp:nvSpPr>
        <dsp:cNvPr id="0" name=""/>
        <dsp:cNvSpPr/>
      </dsp:nvSpPr>
      <dsp:spPr>
        <a:xfrm>
          <a:off x="1951941" y="4074585"/>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49275" y="4118067"/>
        <a:ext cx="22382" cy="4476"/>
      </dsp:txXfrm>
    </dsp:sp>
    <dsp:sp modelId="{D11E0951-499B-4925-BF08-292B9AC55674}">
      <dsp:nvSpPr>
        <dsp:cNvPr id="0" name=""/>
        <dsp:cNvSpPr/>
      </dsp:nvSpPr>
      <dsp:spPr>
        <a:xfrm>
          <a:off x="7435" y="3536414"/>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rtl="0">
            <a:lnSpc>
              <a:spcPct val="90000"/>
            </a:lnSpc>
            <a:spcBef>
              <a:spcPct val="0"/>
            </a:spcBef>
            <a:spcAft>
              <a:spcPct val="35000"/>
            </a:spcAft>
            <a:buNone/>
          </a:pPr>
          <a:r>
            <a:rPr lang="en-US" sz="2100" kern="1200">
              <a:latin typeface="Georgia"/>
            </a:rPr>
            <a:t>Music &amp; Art</a:t>
          </a:r>
        </a:p>
        <a:p>
          <a:pPr marL="0" lvl="0" indent="0" algn="ctr" defTabSz="933450" rtl="0">
            <a:lnSpc>
              <a:spcPct val="90000"/>
            </a:lnSpc>
            <a:spcBef>
              <a:spcPct val="0"/>
            </a:spcBef>
            <a:spcAft>
              <a:spcPct val="35000"/>
            </a:spcAft>
            <a:buNone/>
          </a:pPr>
          <a:r>
            <a:rPr lang="en-US" sz="2100" kern="1200">
              <a:latin typeface="Georgia"/>
            </a:rPr>
            <a:t>Events </a:t>
          </a:r>
          <a:endParaRPr lang="en-US" sz="2100" kern="1200"/>
        </a:p>
      </dsp:txBody>
      <dsp:txXfrm>
        <a:off x="7435" y="3536414"/>
        <a:ext cx="1946305" cy="1167783"/>
      </dsp:txXfrm>
    </dsp:sp>
    <dsp:sp modelId="{4CDCEEA9-451B-4D80-A727-D0E74951A1A7}">
      <dsp:nvSpPr>
        <dsp:cNvPr id="0" name=""/>
        <dsp:cNvSpPr/>
      </dsp:nvSpPr>
      <dsp:spPr>
        <a:xfrm>
          <a:off x="4345898" y="4074585"/>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3232" y="4118067"/>
        <a:ext cx="22382" cy="4476"/>
      </dsp:txXfrm>
    </dsp:sp>
    <dsp:sp modelId="{C3639196-823F-499D-83AB-3E40B28D6F3F}">
      <dsp:nvSpPr>
        <dsp:cNvPr id="0" name=""/>
        <dsp:cNvSpPr/>
      </dsp:nvSpPr>
      <dsp:spPr>
        <a:xfrm>
          <a:off x="2401392" y="3536414"/>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Field </a:t>
          </a:r>
        </a:p>
        <a:p>
          <a:pPr marL="0" lvl="0" indent="0" algn="ctr" defTabSz="933450">
            <a:lnSpc>
              <a:spcPct val="90000"/>
            </a:lnSpc>
            <a:spcBef>
              <a:spcPct val="0"/>
            </a:spcBef>
            <a:spcAft>
              <a:spcPct val="35000"/>
            </a:spcAft>
            <a:buNone/>
          </a:pPr>
          <a:r>
            <a:rPr lang="en-US" sz="2100" kern="1200"/>
            <a:t>Days</a:t>
          </a:r>
        </a:p>
      </dsp:txBody>
      <dsp:txXfrm>
        <a:off x="2401392" y="3536414"/>
        <a:ext cx="1946305" cy="1167783"/>
      </dsp:txXfrm>
    </dsp:sp>
    <dsp:sp modelId="{D991D134-9F92-4488-A883-9F4D3841DA12}">
      <dsp:nvSpPr>
        <dsp:cNvPr id="0" name=""/>
        <dsp:cNvSpPr/>
      </dsp:nvSpPr>
      <dsp:spPr>
        <a:xfrm>
          <a:off x="4795348" y="3536414"/>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33450">
            <a:lnSpc>
              <a:spcPct val="90000"/>
            </a:lnSpc>
            <a:spcBef>
              <a:spcPct val="0"/>
            </a:spcBef>
            <a:spcAft>
              <a:spcPct val="35000"/>
            </a:spcAft>
            <a:buNone/>
          </a:pPr>
          <a:r>
            <a:rPr lang="en-US" sz="2100" kern="1200"/>
            <a:t>Promotion Ceremonies</a:t>
          </a:r>
        </a:p>
      </dsp:txBody>
      <dsp:txXfrm>
        <a:off x="4795348" y="3536414"/>
        <a:ext cx="1946305" cy="116778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3E279-2509-487D-AE69-EC5299954D38}"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0FC65-6B8C-4BFD-89DF-30EE71AF791A}" type="slidenum">
              <a:rPr lang="en-US" smtClean="0"/>
              <a:t>‹#›</a:t>
            </a:fld>
            <a:endParaRPr lang="en-US"/>
          </a:p>
        </p:txBody>
      </p:sp>
    </p:spTree>
    <p:extLst>
      <p:ext uri="{BB962C8B-B14F-4D97-AF65-F5344CB8AC3E}">
        <p14:creationId xmlns:p14="http://schemas.microsoft.com/office/powerpoint/2010/main" val="37777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to </a:t>
            </a:r>
            <a:r>
              <a:rPr lang="en-US" err="1">
                <a:cs typeface="Calibri"/>
              </a:rPr>
              <a:t>Grahamwood</a:t>
            </a:r>
            <a:r>
              <a:rPr lang="en-US">
                <a:cs typeface="Calibri"/>
              </a:rPr>
              <a:t>. We are glad you are here.</a:t>
            </a:r>
            <a:endParaRPr lang="en-US"/>
          </a:p>
        </p:txBody>
      </p:sp>
      <p:sp>
        <p:nvSpPr>
          <p:cNvPr id="4" name="Slide Number Placeholder 3"/>
          <p:cNvSpPr>
            <a:spLocks noGrp="1"/>
          </p:cNvSpPr>
          <p:nvPr>
            <p:ph type="sldNum" sz="quarter" idx="5"/>
          </p:nvPr>
        </p:nvSpPr>
        <p:spPr/>
        <p:txBody>
          <a:bodyPr/>
          <a:lstStyle/>
          <a:p>
            <a:fld id="{DC40FC65-6B8C-4BFD-89DF-30EE71AF791A}" type="slidenum">
              <a:rPr lang="en-US" smtClean="0"/>
              <a:t>1</a:t>
            </a:fld>
            <a:endParaRPr lang="en-US"/>
          </a:p>
        </p:txBody>
      </p:sp>
    </p:spTree>
    <p:extLst>
      <p:ext uri="{BB962C8B-B14F-4D97-AF65-F5344CB8AC3E}">
        <p14:creationId xmlns:p14="http://schemas.microsoft.com/office/powerpoint/2010/main" val="154316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school Improvement plan is our map on how we our going to meet our school wide goals. </a:t>
            </a:r>
          </a:p>
        </p:txBody>
      </p:sp>
      <p:sp>
        <p:nvSpPr>
          <p:cNvPr id="4" name="Slide Number Placeholder 3"/>
          <p:cNvSpPr>
            <a:spLocks noGrp="1"/>
          </p:cNvSpPr>
          <p:nvPr>
            <p:ph type="sldNum" sz="quarter" idx="5"/>
          </p:nvPr>
        </p:nvSpPr>
        <p:spPr/>
        <p:txBody>
          <a:bodyPr/>
          <a:lstStyle/>
          <a:p>
            <a:fld id="{DC40FC65-6B8C-4BFD-89DF-30EE71AF791A}" type="slidenum">
              <a:rPr lang="en-US" smtClean="0"/>
              <a:t>14</a:t>
            </a:fld>
            <a:endParaRPr lang="en-US"/>
          </a:p>
        </p:txBody>
      </p:sp>
    </p:spTree>
    <p:extLst>
      <p:ext uri="{BB962C8B-B14F-4D97-AF65-F5344CB8AC3E}">
        <p14:creationId xmlns:p14="http://schemas.microsoft.com/office/powerpoint/2010/main" val="24410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our current goals. </a:t>
            </a:r>
          </a:p>
        </p:txBody>
      </p:sp>
      <p:sp>
        <p:nvSpPr>
          <p:cNvPr id="4" name="Slide Number Placeholder 3"/>
          <p:cNvSpPr>
            <a:spLocks noGrp="1"/>
          </p:cNvSpPr>
          <p:nvPr>
            <p:ph type="sldNum" sz="quarter" idx="5"/>
          </p:nvPr>
        </p:nvSpPr>
        <p:spPr/>
        <p:txBody>
          <a:bodyPr/>
          <a:lstStyle/>
          <a:p>
            <a:fld id="{DC40FC65-6B8C-4BFD-89DF-30EE71AF791A}" type="slidenum">
              <a:rPr lang="en-US" smtClean="0"/>
              <a:t>15</a:t>
            </a:fld>
            <a:endParaRPr lang="en-US"/>
          </a:p>
        </p:txBody>
      </p:sp>
    </p:spTree>
    <p:extLst>
      <p:ext uri="{BB962C8B-B14F-4D97-AF65-F5344CB8AC3E}">
        <p14:creationId xmlns:p14="http://schemas.microsoft.com/office/powerpoint/2010/main" val="68817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Title 1 requires that you will know the following information. </a:t>
            </a:r>
          </a:p>
        </p:txBody>
      </p:sp>
      <p:sp>
        <p:nvSpPr>
          <p:cNvPr id="4" name="Slide Number Placeholder 3"/>
          <p:cNvSpPr>
            <a:spLocks noGrp="1"/>
          </p:cNvSpPr>
          <p:nvPr>
            <p:ph type="sldNum" sz="quarter" idx="5"/>
          </p:nvPr>
        </p:nvSpPr>
        <p:spPr/>
        <p:txBody>
          <a:bodyPr/>
          <a:lstStyle/>
          <a:p>
            <a:fld id="{DC40FC65-6B8C-4BFD-89DF-30EE71AF791A}" type="slidenum">
              <a:rPr lang="en-US" smtClean="0"/>
              <a:t>16</a:t>
            </a:fld>
            <a:endParaRPr lang="en-US"/>
          </a:p>
        </p:txBody>
      </p:sp>
    </p:spTree>
    <p:extLst>
      <p:ext uri="{BB962C8B-B14F-4D97-AF65-F5344CB8AC3E}">
        <p14:creationId xmlns:p14="http://schemas.microsoft.com/office/powerpoint/2010/main" val="463335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School Home compact is an </a:t>
            </a:r>
            <a:r>
              <a:rPr lang="en-US" err="1">
                <a:cs typeface="Calibri"/>
              </a:rPr>
              <a:t>agreeement</a:t>
            </a:r>
            <a:r>
              <a:rPr lang="en-US">
                <a:cs typeface="Calibri"/>
              </a:rPr>
              <a:t> that each participating person will adhere to. Students will take home all written notices, complete and return homework, read daily.</a:t>
            </a:r>
          </a:p>
          <a:p>
            <a:r>
              <a:rPr lang="en-US">
                <a:cs typeface="Calibri"/>
              </a:rPr>
              <a:t>Parents will make sure your child is punctual, make sure they are in the proper uniform, encourage your child to do their best, communicate with teacher. Teachers agree to provide consistent communication with parents, provide quality teaching to students. The school agrees to develop partnerships with parents to </a:t>
            </a:r>
            <a:r>
              <a:rPr lang="en-US" err="1">
                <a:cs typeface="Calibri"/>
              </a:rPr>
              <a:t>proivde</a:t>
            </a:r>
            <a:r>
              <a:rPr lang="en-US">
                <a:cs typeface="Calibri"/>
              </a:rPr>
              <a:t> an environment of learning. We will encourage respect among the students, </a:t>
            </a:r>
            <a:r>
              <a:rPr lang="en-US" err="1">
                <a:cs typeface="Calibri"/>
              </a:rPr>
              <a:t>facultys</a:t>
            </a:r>
            <a:r>
              <a:rPr lang="en-US">
                <a:cs typeface="Calibri"/>
              </a:rPr>
              <a:t> and parents. </a:t>
            </a:r>
          </a:p>
        </p:txBody>
      </p:sp>
      <p:sp>
        <p:nvSpPr>
          <p:cNvPr id="4" name="Slide Number Placeholder 3"/>
          <p:cNvSpPr>
            <a:spLocks noGrp="1"/>
          </p:cNvSpPr>
          <p:nvPr>
            <p:ph type="sldNum" sz="quarter" idx="5"/>
          </p:nvPr>
        </p:nvSpPr>
        <p:spPr/>
        <p:txBody>
          <a:bodyPr/>
          <a:lstStyle/>
          <a:p>
            <a:fld id="{DC40FC65-6B8C-4BFD-89DF-30EE71AF791A}" type="slidenum">
              <a:rPr lang="en-US" smtClean="0"/>
              <a:t>17</a:t>
            </a:fld>
            <a:endParaRPr lang="en-US"/>
          </a:p>
        </p:txBody>
      </p:sp>
    </p:spTree>
    <p:extLst>
      <p:ext uri="{BB962C8B-B14F-4D97-AF65-F5344CB8AC3E}">
        <p14:creationId xmlns:p14="http://schemas.microsoft.com/office/powerpoint/2010/main" val="2903275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Mr. Johnson will now give you quick school updates. Followed by Mrs. Smith who will dismiss everyone to the right places. </a:t>
            </a:r>
            <a:endParaRPr lang="en-US"/>
          </a:p>
        </p:txBody>
      </p:sp>
      <p:sp>
        <p:nvSpPr>
          <p:cNvPr id="4" name="Slide Number Placeholder 3"/>
          <p:cNvSpPr>
            <a:spLocks noGrp="1"/>
          </p:cNvSpPr>
          <p:nvPr>
            <p:ph type="sldNum" sz="quarter" idx="5"/>
          </p:nvPr>
        </p:nvSpPr>
        <p:spPr/>
        <p:txBody>
          <a:bodyPr/>
          <a:lstStyle/>
          <a:p>
            <a:fld id="{DC40FC65-6B8C-4BFD-89DF-30EE71AF791A}" type="slidenum">
              <a:rPr lang="en-US" smtClean="0"/>
              <a:t>19</a:t>
            </a:fld>
            <a:endParaRPr lang="en-US"/>
          </a:p>
        </p:txBody>
      </p:sp>
    </p:spTree>
    <p:extLst>
      <p:ext uri="{BB962C8B-B14F-4D97-AF65-F5344CB8AC3E}">
        <p14:creationId xmlns:p14="http://schemas.microsoft.com/office/powerpoint/2010/main" val="393875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our agenda.  I am Rica Davis the PLC Coach. I am responsible for Title 1 and assisting teachers in helping our students.  Ms. Fuller is our Instructional </a:t>
            </a:r>
            <a:r>
              <a:rPr lang="en-US" err="1">
                <a:cs typeface="Calibri"/>
              </a:rPr>
              <a:t>Faciliator</a:t>
            </a:r>
            <a:r>
              <a:rPr lang="en-US">
                <a:cs typeface="Calibri"/>
              </a:rPr>
              <a:t>- she is </a:t>
            </a:r>
            <a:r>
              <a:rPr lang="en-US" err="1">
                <a:cs typeface="Calibri"/>
              </a:rPr>
              <a:t>resposnble</a:t>
            </a:r>
            <a:r>
              <a:rPr lang="en-US">
                <a:cs typeface="Calibri"/>
              </a:rPr>
              <a:t> for assisting teachers in your helping our students as well. Ms. Rachel Helton Johnson – she is our optional school coordinator. She is all things optional school related. Next is Ms. Hudson and Ms. George  she is our schools professional counselor she is responsible for providing social and emotional well being for teachers, students, and anyone who needs assistance.  Mrs. Smith is our assistant principal she is Mr. Johnson's right hand woman.     </a:t>
            </a:r>
            <a:r>
              <a:rPr lang="en-US" err="1">
                <a:cs typeface="Calibri"/>
              </a:rPr>
              <a:t>Mr</a:t>
            </a:r>
            <a:r>
              <a:rPr lang="en-US">
                <a:cs typeface="Calibri"/>
              </a:rPr>
              <a:t>, </a:t>
            </a:r>
            <a:r>
              <a:rPr lang="en-US" err="1">
                <a:cs typeface="Calibri"/>
              </a:rPr>
              <a:t>Johnsnon</a:t>
            </a:r>
            <a:r>
              <a:rPr lang="en-US">
                <a:cs typeface="Calibri"/>
              </a:rPr>
              <a:t> is all things </a:t>
            </a:r>
            <a:r>
              <a:rPr lang="en-US" err="1">
                <a:cs typeface="Calibri"/>
              </a:rPr>
              <a:t>Grahamwood</a:t>
            </a:r>
            <a:r>
              <a:rPr lang="en-US">
                <a:cs typeface="Calibri"/>
              </a:rPr>
              <a:t>. He might be </a:t>
            </a:r>
            <a:r>
              <a:rPr lang="en-US" err="1">
                <a:cs typeface="Calibri"/>
              </a:rPr>
              <a:t>directring</a:t>
            </a:r>
            <a:r>
              <a:rPr lang="en-US">
                <a:cs typeface="Calibri"/>
              </a:rPr>
              <a:t> traffic one day and the next day feeding students. </a:t>
            </a:r>
          </a:p>
          <a:p>
            <a:endParaRPr lang="en-US">
              <a:cs typeface="Calibri"/>
            </a:endParaRPr>
          </a:p>
        </p:txBody>
      </p:sp>
      <p:sp>
        <p:nvSpPr>
          <p:cNvPr id="4" name="Slide Number Placeholder 3"/>
          <p:cNvSpPr>
            <a:spLocks noGrp="1"/>
          </p:cNvSpPr>
          <p:nvPr>
            <p:ph type="sldNum" sz="quarter" idx="5"/>
          </p:nvPr>
        </p:nvSpPr>
        <p:spPr/>
        <p:txBody>
          <a:bodyPr/>
          <a:lstStyle/>
          <a:p>
            <a:fld id="{DC40FC65-6B8C-4BFD-89DF-30EE71AF791A}" type="slidenum">
              <a:rPr lang="en-US" smtClean="0"/>
              <a:t>2</a:t>
            </a:fld>
            <a:endParaRPr lang="en-US"/>
          </a:p>
        </p:txBody>
      </p:sp>
    </p:spTree>
    <p:extLst>
      <p:ext uri="{BB962C8B-B14F-4D97-AF65-F5344CB8AC3E}">
        <p14:creationId xmlns:p14="http://schemas.microsoft.com/office/powerpoint/2010/main" val="358468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our mission and vision. This is our guide to educating our students. We strive to create an </a:t>
            </a:r>
            <a:r>
              <a:rPr lang="en-US" err="1">
                <a:cs typeface="Calibri"/>
              </a:rPr>
              <a:t>enviroment</a:t>
            </a:r>
            <a:r>
              <a:rPr lang="en-US">
                <a:cs typeface="Calibri"/>
              </a:rPr>
              <a:t> where all students achieve, exhibit good </a:t>
            </a:r>
            <a:r>
              <a:rPr lang="en-US" err="1">
                <a:cs typeface="Calibri"/>
              </a:rPr>
              <a:t>charaacter</a:t>
            </a:r>
            <a:r>
              <a:rPr lang="en-US">
                <a:cs typeface="Calibri"/>
              </a:rPr>
              <a:t>, and where we encourage our students to dream big. We will do that by providing a positive and academically challenging enviroment. </a:t>
            </a:r>
            <a:endParaRPr lang="en-US"/>
          </a:p>
        </p:txBody>
      </p:sp>
      <p:sp>
        <p:nvSpPr>
          <p:cNvPr id="4" name="Slide Number Placeholder 3"/>
          <p:cNvSpPr>
            <a:spLocks noGrp="1"/>
          </p:cNvSpPr>
          <p:nvPr>
            <p:ph type="sldNum" sz="quarter" idx="5"/>
          </p:nvPr>
        </p:nvSpPr>
        <p:spPr/>
        <p:txBody>
          <a:bodyPr/>
          <a:lstStyle/>
          <a:p>
            <a:fld id="{DC40FC65-6B8C-4BFD-89DF-30EE71AF791A}" type="slidenum">
              <a:rPr lang="en-US" smtClean="0"/>
              <a:t>3</a:t>
            </a:fld>
            <a:endParaRPr lang="en-US"/>
          </a:p>
        </p:txBody>
      </p:sp>
    </p:spTree>
    <p:extLst>
      <p:ext uri="{BB962C8B-B14F-4D97-AF65-F5344CB8AC3E}">
        <p14:creationId xmlns:p14="http://schemas.microsoft.com/office/powerpoint/2010/main" val="118227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Title 1 school. This is not a bad thing. We receive federal funding to supplement academics. The funding might be used to purchase additional supplies to help with academics and conduct parent involvement.</a:t>
            </a:r>
          </a:p>
        </p:txBody>
      </p:sp>
      <p:sp>
        <p:nvSpPr>
          <p:cNvPr id="4" name="Slide Number Placeholder 3"/>
          <p:cNvSpPr>
            <a:spLocks noGrp="1"/>
          </p:cNvSpPr>
          <p:nvPr>
            <p:ph type="sldNum" sz="quarter" idx="5"/>
          </p:nvPr>
        </p:nvSpPr>
        <p:spPr/>
        <p:txBody>
          <a:bodyPr/>
          <a:lstStyle/>
          <a:p>
            <a:fld id="{DC40FC65-6B8C-4BFD-89DF-30EE71AF791A}" type="slidenum">
              <a:rPr lang="en-US" smtClean="0"/>
              <a:t>4</a:t>
            </a:fld>
            <a:endParaRPr lang="en-US"/>
          </a:p>
        </p:txBody>
      </p:sp>
    </p:spTree>
    <p:extLst>
      <p:ext uri="{BB962C8B-B14F-4D97-AF65-F5344CB8AC3E}">
        <p14:creationId xmlns:p14="http://schemas.microsoft.com/office/powerpoint/2010/main" val="97253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have shared goal in promoting success of our children. We want you to attend all activities, serve on GPTO, respond to memos.</a:t>
            </a:r>
          </a:p>
        </p:txBody>
      </p:sp>
      <p:sp>
        <p:nvSpPr>
          <p:cNvPr id="4" name="Slide Number Placeholder 3"/>
          <p:cNvSpPr>
            <a:spLocks noGrp="1"/>
          </p:cNvSpPr>
          <p:nvPr>
            <p:ph type="sldNum" sz="quarter" idx="5"/>
          </p:nvPr>
        </p:nvSpPr>
        <p:spPr/>
        <p:txBody>
          <a:bodyPr/>
          <a:lstStyle/>
          <a:p>
            <a:fld id="{DC40FC65-6B8C-4BFD-89DF-30EE71AF791A}" type="slidenum">
              <a:rPr lang="en-US" smtClean="0"/>
              <a:t>5</a:t>
            </a:fld>
            <a:endParaRPr lang="en-US"/>
          </a:p>
        </p:txBody>
      </p:sp>
    </p:spTree>
    <p:extLst>
      <p:ext uri="{BB962C8B-B14F-4D97-AF65-F5344CB8AC3E}">
        <p14:creationId xmlns:p14="http://schemas.microsoft.com/office/powerpoint/2010/main" val="276367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should have received our plan when you signed in.  We want you your expertise to help </a:t>
            </a:r>
            <a:r>
              <a:rPr lang="en-US" err="1">
                <a:cs typeface="Calibri"/>
              </a:rPr>
              <a:t>Grahamwood</a:t>
            </a:r>
            <a:r>
              <a:rPr lang="en-US">
                <a:cs typeface="Calibri"/>
              </a:rPr>
              <a:t> a better place by using your resources to enhance our instructional program.  We will offer parental training and workshops. We will communicate through class dojo and facebook. So please make sure you sign up for </a:t>
            </a:r>
            <a:r>
              <a:rPr lang="en-US" err="1">
                <a:cs typeface="Calibri"/>
              </a:rPr>
              <a:t>Grahamwood's</a:t>
            </a:r>
            <a:r>
              <a:rPr lang="en-US">
                <a:cs typeface="Calibri"/>
              </a:rPr>
              <a:t> dojo.</a:t>
            </a:r>
          </a:p>
        </p:txBody>
      </p:sp>
      <p:sp>
        <p:nvSpPr>
          <p:cNvPr id="4" name="Slide Number Placeholder 3"/>
          <p:cNvSpPr>
            <a:spLocks noGrp="1"/>
          </p:cNvSpPr>
          <p:nvPr>
            <p:ph type="sldNum" sz="quarter" idx="5"/>
          </p:nvPr>
        </p:nvSpPr>
        <p:spPr/>
        <p:txBody>
          <a:bodyPr/>
          <a:lstStyle/>
          <a:p>
            <a:fld id="{DC40FC65-6B8C-4BFD-89DF-30EE71AF791A}" type="slidenum">
              <a:rPr lang="en-US" smtClean="0"/>
              <a:t>6</a:t>
            </a:fld>
            <a:endParaRPr lang="en-US"/>
          </a:p>
        </p:txBody>
      </p:sp>
    </p:spTree>
    <p:extLst>
      <p:ext uri="{BB962C8B-B14F-4D97-AF65-F5344CB8AC3E}">
        <p14:creationId xmlns:p14="http://schemas.microsoft.com/office/powerpoint/2010/main" val="380721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track progress through student agenda books(not all teachers use these) Weekly folders, Progress reports and report cards that information will be available in </a:t>
            </a:r>
            <a:r>
              <a:rPr lang="en-US" err="1">
                <a:cs typeface="Calibri"/>
              </a:rPr>
              <a:t>Powerschool</a:t>
            </a:r>
            <a:r>
              <a:rPr lang="en-US">
                <a:cs typeface="Calibri"/>
              </a:rPr>
              <a:t>.  Students take I-ready test three times a year and you can receive information about your child's results.  Your child's teacher will go more in depth during meet the teacher night. </a:t>
            </a:r>
          </a:p>
        </p:txBody>
      </p:sp>
      <p:sp>
        <p:nvSpPr>
          <p:cNvPr id="4" name="Slide Number Placeholder 3"/>
          <p:cNvSpPr>
            <a:spLocks noGrp="1"/>
          </p:cNvSpPr>
          <p:nvPr>
            <p:ph type="sldNum" sz="quarter" idx="5"/>
          </p:nvPr>
        </p:nvSpPr>
        <p:spPr/>
        <p:txBody>
          <a:bodyPr/>
          <a:lstStyle/>
          <a:p>
            <a:fld id="{DC40FC65-6B8C-4BFD-89DF-30EE71AF791A}" type="slidenum">
              <a:rPr lang="en-US" smtClean="0"/>
              <a:t>7</a:t>
            </a:fld>
            <a:endParaRPr lang="en-US"/>
          </a:p>
        </p:txBody>
      </p:sp>
    </p:spTree>
    <p:extLst>
      <p:ext uri="{BB962C8B-B14F-4D97-AF65-F5344CB8AC3E}">
        <p14:creationId xmlns:p14="http://schemas.microsoft.com/office/powerpoint/2010/main" val="51484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district offers two conferences a school year. However if you need a conference before or after these dates please make an appointment with your child's teacher. </a:t>
            </a:r>
          </a:p>
        </p:txBody>
      </p:sp>
      <p:sp>
        <p:nvSpPr>
          <p:cNvPr id="4" name="Slide Number Placeholder 3"/>
          <p:cNvSpPr>
            <a:spLocks noGrp="1"/>
          </p:cNvSpPr>
          <p:nvPr>
            <p:ph type="sldNum" sz="quarter" idx="5"/>
          </p:nvPr>
        </p:nvSpPr>
        <p:spPr/>
        <p:txBody>
          <a:bodyPr/>
          <a:lstStyle/>
          <a:p>
            <a:fld id="{DC40FC65-6B8C-4BFD-89DF-30EE71AF791A}" type="slidenum">
              <a:rPr lang="en-US" smtClean="0"/>
              <a:t>8</a:t>
            </a:fld>
            <a:endParaRPr lang="en-US"/>
          </a:p>
        </p:txBody>
      </p:sp>
    </p:spTree>
    <p:extLst>
      <p:ext uri="{BB962C8B-B14F-4D97-AF65-F5344CB8AC3E}">
        <p14:creationId xmlns:p14="http://schemas.microsoft.com/office/powerpoint/2010/main" val="3792663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40FC65-6B8C-4BFD-89DF-30EE71AF791A}" type="slidenum">
              <a:rPr lang="en-US" smtClean="0"/>
              <a:t>10</a:t>
            </a:fld>
            <a:endParaRPr lang="en-US"/>
          </a:p>
        </p:txBody>
      </p:sp>
    </p:spTree>
    <p:extLst>
      <p:ext uri="{BB962C8B-B14F-4D97-AF65-F5344CB8AC3E}">
        <p14:creationId xmlns:p14="http://schemas.microsoft.com/office/powerpoint/2010/main" val="141839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10059309" y="877033"/>
            <a:ext cx="1732400" cy="577200"/>
          </a:xfrm>
          <a:prstGeom prst="triangle">
            <a:avLst>
              <a:gd name="adj" fmla="val 32425"/>
            </a:avLst>
          </a:prstGeom>
          <a:solidFill>
            <a:schemeClr val="tx1">
              <a:lumMod val="50000"/>
            </a:schemeClr>
          </a:solidFill>
          <a:ln>
            <a:noFill/>
          </a:ln>
        </p:spPr>
        <p:txBody>
          <a:bodyPr lIns="121900" tIns="121900" rIns="121900" bIns="121900" anchor="ctr" anchorCtr="0">
            <a:noAutofit/>
          </a:bodyPr>
          <a:lstStyle/>
          <a:p>
            <a:pPr lvl="0" rtl="0">
              <a:spcBef>
                <a:spcPts val="0"/>
              </a:spcBef>
              <a:buNone/>
            </a:pPr>
            <a:endParaRPr sz="2400">
              <a:latin typeface="Arvo"/>
              <a:ea typeface="Arvo"/>
              <a:cs typeface="Arvo"/>
              <a:sym typeface="Arvo"/>
            </a:endParaRPr>
          </a:p>
        </p:txBody>
      </p:sp>
      <p:grpSp>
        <p:nvGrpSpPr>
          <p:cNvPr id="11"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sz="2400"/>
            </a:p>
          </p:txBody>
        </p:sp>
        <p:sp>
          <p:nvSpPr>
            <p:cNvPr id="13" name="Shape 13"/>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14" name="Shape 14"/>
          <p:cNvGrpSpPr/>
          <p:nvPr/>
        </p:nvGrpSpPr>
        <p:grpSpPr>
          <a:xfrm rot="10800000" flipH="1">
            <a:off x="1" y="1454349"/>
            <a:ext cx="11796668" cy="3949299"/>
            <a:chOff x="-8178042" y="-4493254"/>
            <a:chExt cx="19483597" cy="6522736"/>
          </a:xfrm>
        </p:grpSpPr>
        <p:sp>
          <p:nvSpPr>
            <p:cNvPr id="15" name="Shape 15"/>
            <p:cNvSpPr/>
            <p:nvPr/>
          </p:nvSpPr>
          <p:spPr>
            <a:xfrm>
              <a:off x="-8178042" y="-4493118"/>
              <a:ext cx="12968400" cy="65226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17" name="Shape 17"/>
          <p:cNvGrpSpPr/>
          <p:nvPr/>
        </p:nvGrpSpPr>
        <p:grpSpPr>
          <a:xfrm>
            <a:off x="4902980" y="5704464"/>
            <a:ext cx="7307771" cy="577328"/>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2400"/>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2400"/>
              </a:p>
            </p:txBody>
          </p:sp>
          <p:sp>
            <p:nvSpPr>
              <p:cNvPr id="2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2400"/>
              </a:p>
            </p:txBody>
          </p:sp>
        </p:grpSp>
      </p:grpSp>
      <p:sp>
        <p:nvSpPr>
          <p:cNvPr id="22" name="Shape 22"/>
          <p:cNvSpPr txBox="1">
            <a:spLocks noGrp="1"/>
          </p:cNvSpPr>
          <p:nvPr>
            <p:ph type="ctrTitle"/>
          </p:nvPr>
        </p:nvSpPr>
        <p:spPr>
          <a:xfrm>
            <a:off x="914400" y="1454333"/>
            <a:ext cx="7157200" cy="3949200"/>
          </a:xfrm>
          <a:prstGeom prst="rect">
            <a:avLst/>
          </a:prstGeom>
        </p:spPr>
        <p:txBody>
          <a:bodyPr lIns="91425" tIns="91425" rIns="91425" bIns="91425" anchor="ctr" anchorCtr="0"/>
          <a:lstStyle>
            <a:lvl1pPr lvl="0">
              <a:spcBef>
                <a:spcPts val="0"/>
              </a:spcBef>
              <a:buSzPct val="100000"/>
              <a:defRPr sz="640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a:p>
        </p:txBody>
      </p:sp>
    </p:spTree>
    <p:extLst>
      <p:ext uri="{BB962C8B-B14F-4D97-AF65-F5344CB8AC3E}">
        <p14:creationId xmlns:p14="http://schemas.microsoft.com/office/powerpoint/2010/main" val="408322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a:t>Click to edit Master title style</a:t>
            </a:r>
          </a:p>
        </p:txBody>
      </p:sp>
      <p:sp>
        <p:nvSpPr>
          <p:cNvPr id="3" name="Date Placeholder 26">
            <a:extLst>
              <a:ext uri="{FF2B5EF4-FFF2-40B4-BE49-F238E27FC236}">
                <a16:creationId xmlns:a16="http://schemas.microsoft.com/office/drawing/2014/main" id="{A53BD070-52C0-4643-9593-F14123806C56}"/>
              </a:ext>
            </a:extLst>
          </p:cNvPr>
          <p:cNvSpPr>
            <a:spLocks noGrp="1"/>
          </p:cNvSpPr>
          <p:nvPr>
            <p:ph type="dt" sz="half" idx="10"/>
          </p:nvPr>
        </p:nvSpPr>
        <p:spPr/>
        <p:txBody>
          <a:bodyPr/>
          <a:lstStyle>
            <a:lvl1pPr>
              <a:defRPr/>
            </a:lvl1pPr>
          </a:lstStyle>
          <a:p>
            <a:pPr>
              <a:defRPr/>
            </a:pPr>
            <a:fld id="{CDDC24F8-1828-4495-B023-B6FF758659DB}" type="datetime1">
              <a:rPr lang="en-US" altLang="en-US"/>
              <a:pPr>
                <a:defRPr/>
              </a:pPr>
              <a:t>9/24/2024</a:t>
            </a:fld>
            <a:endParaRPr lang="en-US" altLang="en-US"/>
          </a:p>
        </p:txBody>
      </p:sp>
      <p:sp>
        <p:nvSpPr>
          <p:cNvPr id="4" name="Footer Placeholder 3">
            <a:extLst>
              <a:ext uri="{FF2B5EF4-FFF2-40B4-BE49-F238E27FC236}">
                <a16:creationId xmlns:a16="http://schemas.microsoft.com/office/drawing/2014/main" id="{EA0523A2-45B4-4368-AEE5-8CEFF839D5F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6EBB6B0B-703C-4629-94A0-396F02354EFE}"/>
              </a:ext>
            </a:extLst>
          </p:cNvPr>
          <p:cNvSpPr>
            <a:spLocks noGrp="1"/>
          </p:cNvSpPr>
          <p:nvPr>
            <p:ph type="sldNum" sz="quarter" idx="12"/>
          </p:nvPr>
        </p:nvSpPr>
        <p:spPr/>
        <p:txBody>
          <a:bodyPr/>
          <a:lstStyle>
            <a:lvl1pPr>
              <a:defRPr/>
            </a:lvl1pPr>
          </a:lstStyle>
          <a:p>
            <a:pPr>
              <a:defRPr/>
            </a:pPr>
            <a:fld id="{77B77289-6848-4FC4-BF21-1DCF3D3BDA9C}" type="slidenum">
              <a:rPr lang="en-US" altLang="en-US"/>
              <a:pPr>
                <a:defRPr/>
              </a:pPr>
              <a:t>‹#›</a:t>
            </a:fld>
            <a:endParaRPr lang="en-US" altLang="en-US"/>
          </a:p>
        </p:txBody>
      </p:sp>
    </p:spTree>
    <p:extLst>
      <p:ext uri="{BB962C8B-B14F-4D97-AF65-F5344CB8AC3E}">
        <p14:creationId xmlns:p14="http://schemas.microsoft.com/office/powerpoint/2010/main" val="288534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a:extLst>
              <a:ext uri="{FF2B5EF4-FFF2-40B4-BE49-F238E27FC236}">
                <a16:creationId xmlns:a16="http://schemas.microsoft.com/office/drawing/2014/main" id="{32DDA693-DE5E-40DE-AA1D-45FF2CDB9FAF}"/>
              </a:ext>
            </a:extLst>
          </p:cNvPr>
          <p:cNvSpPr>
            <a:spLocks noGrp="1"/>
          </p:cNvSpPr>
          <p:nvPr>
            <p:ph type="dt" sz="half" idx="10"/>
          </p:nvPr>
        </p:nvSpPr>
        <p:spPr/>
        <p:txBody>
          <a:bodyPr/>
          <a:lstStyle>
            <a:lvl1pPr>
              <a:defRPr/>
            </a:lvl1pPr>
          </a:lstStyle>
          <a:p>
            <a:pPr>
              <a:defRPr/>
            </a:pPr>
            <a:fld id="{664D5E3E-0229-45B2-B5B2-CBF5D194D007}" type="datetime1">
              <a:rPr lang="en-US" altLang="en-US"/>
              <a:pPr>
                <a:defRPr/>
              </a:pPr>
              <a:t>9/24/2024</a:t>
            </a:fld>
            <a:endParaRPr lang="en-US" altLang="en-US"/>
          </a:p>
        </p:txBody>
      </p:sp>
      <p:sp>
        <p:nvSpPr>
          <p:cNvPr id="3" name="Footer Placeholder 3">
            <a:extLst>
              <a:ext uri="{FF2B5EF4-FFF2-40B4-BE49-F238E27FC236}">
                <a16:creationId xmlns:a16="http://schemas.microsoft.com/office/drawing/2014/main" id="{8FB1D644-7808-4990-8DB5-D3B02458F6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5">
            <a:extLst>
              <a:ext uri="{FF2B5EF4-FFF2-40B4-BE49-F238E27FC236}">
                <a16:creationId xmlns:a16="http://schemas.microsoft.com/office/drawing/2014/main" id="{6C347D65-3298-4023-ADFE-59CB46006EAD}"/>
              </a:ext>
            </a:extLst>
          </p:cNvPr>
          <p:cNvSpPr>
            <a:spLocks noGrp="1"/>
          </p:cNvSpPr>
          <p:nvPr>
            <p:ph type="sldNum" sz="quarter" idx="12"/>
          </p:nvPr>
        </p:nvSpPr>
        <p:spPr/>
        <p:txBody>
          <a:bodyPr/>
          <a:lstStyle>
            <a:lvl1pPr>
              <a:defRPr/>
            </a:lvl1pPr>
          </a:lstStyle>
          <a:p>
            <a:pPr>
              <a:defRPr/>
            </a:pPr>
            <a:fld id="{B01F3E4B-4326-4EEF-8EFB-DA19714BB4D7}" type="slidenum">
              <a:rPr lang="en-US" altLang="en-US"/>
              <a:pPr>
                <a:defRPr/>
              </a:pPr>
              <a:t>‹#›</a:t>
            </a:fld>
            <a:endParaRPr lang="en-US" altLang="en-US"/>
          </a:p>
        </p:txBody>
      </p:sp>
    </p:spTree>
    <p:extLst>
      <p:ext uri="{BB962C8B-B14F-4D97-AF65-F5344CB8AC3E}">
        <p14:creationId xmlns:p14="http://schemas.microsoft.com/office/powerpoint/2010/main" val="2580796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a:lstStyle>
            <a:lvl1pPr algn="l">
              <a:buNone/>
              <a:defRPr lang="en-US" sz="2400" baseline="0" smtClean="0"/>
            </a:lvl1pPr>
          </a:lstStyle>
          <a:p>
            <a:r>
              <a:rPr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BC69A039-1955-4600-A9E8-47E49D2014E7}"/>
              </a:ext>
            </a:extLst>
          </p:cNvPr>
          <p:cNvSpPr>
            <a:spLocks noGrp="1"/>
          </p:cNvSpPr>
          <p:nvPr>
            <p:ph type="dt" sz="half" idx="10"/>
          </p:nvPr>
        </p:nvSpPr>
        <p:spPr/>
        <p:txBody>
          <a:bodyPr/>
          <a:lstStyle>
            <a:lvl1pPr>
              <a:defRPr/>
            </a:lvl1pPr>
          </a:lstStyle>
          <a:p>
            <a:pPr>
              <a:defRPr/>
            </a:pPr>
            <a:fld id="{2429514D-FB3C-46B7-99B1-31278D79CADF}" type="datetime1">
              <a:rPr lang="en-US" altLang="en-US"/>
              <a:pPr>
                <a:defRPr/>
              </a:pPr>
              <a:t>9/24/2024</a:t>
            </a:fld>
            <a:endParaRPr lang="en-US" altLang="en-US"/>
          </a:p>
        </p:txBody>
      </p:sp>
      <p:sp>
        <p:nvSpPr>
          <p:cNvPr id="6" name="Footer Placeholder 3">
            <a:extLst>
              <a:ext uri="{FF2B5EF4-FFF2-40B4-BE49-F238E27FC236}">
                <a16:creationId xmlns:a16="http://schemas.microsoft.com/office/drawing/2014/main" id="{B10301C5-DDD3-4E93-810C-72B0F69B38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5">
            <a:extLst>
              <a:ext uri="{FF2B5EF4-FFF2-40B4-BE49-F238E27FC236}">
                <a16:creationId xmlns:a16="http://schemas.microsoft.com/office/drawing/2014/main" id="{F4D15D48-2C8D-4822-BBD5-6009ABDBCCAD}"/>
              </a:ext>
            </a:extLst>
          </p:cNvPr>
          <p:cNvSpPr>
            <a:spLocks noGrp="1"/>
          </p:cNvSpPr>
          <p:nvPr>
            <p:ph type="sldNum" sz="quarter" idx="12"/>
          </p:nvPr>
        </p:nvSpPr>
        <p:spPr/>
        <p:txBody>
          <a:bodyPr/>
          <a:lstStyle>
            <a:lvl1pPr>
              <a:defRPr/>
            </a:lvl1pPr>
          </a:lstStyle>
          <a:p>
            <a:pPr>
              <a:defRPr/>
            </a:pPr>
            <a:fld id="{7112B7BC-EBAF-4229-A3C4-44DAE4F6DD17}" type="slidenum">
              <a:rPr lang="en-US" altLang="en-US"/>
              <a:pPr>
                <a:defRPr/>
              </a:pPr>
              <a:t>‹#›</a:t>
            </a:fld>
            <a:endParaRPr lang="en-US" altLang="en-US"/>
          </a:p>
        </p:txBody>
      </p:sp>
    </p:spTree>
    <p:extLst>
      <p:ext uri="{BB962C8B-B14F-4D97-AF65-F5344CB8AC3E}">
        <p14:creationId xmlns:p14="http://schemas.microsoft.com/office/powerpoint/2010/main" val="3555684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FD9E75-14DA-45DB-B427-052197159AA4}"/>
              </a:ext>
            </a:extLst>
          </p:cNvPr>
          <p:cNvSpPr>
            <a:spLocks noChangeArrowheads="1"/>
          </p:cNvSpPr>
          <p:nvPr/>
        </p:nvSpPr>
        <p:spPr bwMode="auto">
          <a:xfrm rot="21240000">
            <a:off x="797985" y="1004888"/>
            <a:ext cx="5759449" cy="4311650"/>
          </a:xfrm>
          <a:prstGeom prst="rect">
            <a:avLst/>
          </a:prstGeom>
          <a:solidFill>
            <a:srgbClr val="FAFAFA"/>
          </a:solidFill>
          <a:ln w="1270" cap="rnd">
            <a:solidFill>
              <a:srgbClr val="EAEAEA"/>
            </a:solidFill>
            <a:miter lim="800000"/>
            <a:headEnd/>
            <a:tailEnd/>
          </a:ln>
          <a:effectLst>
            <a:outerShdw blurRad="25000" dist="12700" dir="5400000" algn="t" rotWithShape="0">
              <a:srgbClr val="808080">
                <a:alpha val="39999"/>
              </a:srgbClr>
            </a:outerShdw>
          </a:effectLst>
        </p:spPr>
        <p:txBody>
          <a:bodyPr anchor="ctr"/>
          <a:lstStyle/>
          <a:p>
            <a:pPr algn="ctr" eaLnBrk="1" hangingPunct="1">
              <a:defRPr/>
            </a:pPr>
            <a:endParaRPr lang="en-US" sz="1800">
              <a:solidFill>
                <a:srgbClr val="FFFFFF"/>
              </a:solidFill>
              <a:latin typeface="+mn-lt"/>
              <a:ea typeface="ＭＳ Ｐゴシック" charset="-128"/>
              <a:cs typeface="ＭＳ Ｐゴシック" charset="-128"/>
            </a:endParaRPr>
          </a:p>
        </p:txBody>
      </p:sp>
      <p:sp>
        <p:nvSpPr>
          <p:cNvPr id="6" name="Rectangle 5">
            <a:extLst>
              <a:ext uri="{FF2B5EF4-FFF2-40B4-BE49-F238E27FC236}">
                <a16:creationId xmlns:a16="http://schemas.microsoft.com/office/drawing/2014/main" id="{7638B877-B504-4A8A-9747-80FBCD2549EA}"/>
              </a:ext>
            </a:extLst>
          </p:cNvPr>
          <p:cNvSpPr>
            <a:spLocks noChangeArrowheads="1"/>
          </p:cNvSpPr>
          <p:nvPr/>
        </p:nvSpPr>
        <p:spPr bwMode="auto">
          <a:xfrm rot="21420000">
            <a:off x="795867" y="998539"/>
            <a:ext cx="5759451" cy="4313237"/>
          </a:xfrm>
          <a:prstGeom prst="rect">
            <a:avLst/>
          </a:prstGeom>
          <a:solidFill>
            <a:srgbClr val="FAFAFA"/>
          </a:solidFill>
          <a:ln w="1270" cap="rnd">
            <a:solidFill>
              <a:srgbClr val="EAEAEA"/>
            </a:solidFill>
            <a:miter lim="800000"/>
            <a:headEnd/>
            <a:tailEnd/>
          </a:ln>
          <a:effectLst>
            <a:outerShdw blurRad="28000" dist="12700" dir="5400000" algn="tl" rotWithShape="0">
              <a:srgbClr val="808080">
                <a:alpha val="39999"/>
              </a:srgbClr>
            </a:outerShdw>
          </a:effectLst>
        </p:spPr>
        <p:txBody>
          <a:bodyPr anchor="ctr"/>
          <a:lstStyle/>
          <a:p>
            <a:pPr algn="ctr" eaLnBrk="1" hangingPunct="1">
              <a:defRPr/>
            </a:pPr>
            <a:endParaRPr lang="en-US" sz="1800">
              <a:solidFill>
                <a:srgbClr val="FFFFFF"/>
              </a:solidFill>
              <a:latin typeface="+mn-lt"/>
              <a:ea typeface="ＭＳ Ｐゴシック" charset="-128"/>
              <a:cs typeface="ＭＳ Ｐゴシック" charset="-128"/>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lang="en-US"/>
              <a:t>Click to edit Master title style</a:t>
            </a:r>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lvl="0"/>
            <a:r>
              <a:rPr lang="en-US"/>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lstStyle>
          <a:p>
            <a:pPr lvl="0"/>
            <a:r>
              <a:rPr lang="en-US" noProof="0"/>
              <a:t>Click icon to add picture</a:t>
            </a:r>
          </a:p>
        </p:txBody>
      </p:sp>
      <p:sp>
        <p:nvSpPr>
          <p:cNvPr id="7" name="Date Placeholder 4">
            <a:extLst>
              <a:ext uri="{FF2B5EF4-FFF2-40B4-BE49-F238E27FC236}">
                <a16:creationId xmlns:a16="http://schemas.microsoft.com/office/drawing/2014/main" id="{09491129-D61B-4732-8AC2-3B86DF26EE19}"/>
              </a:ext>
            </a:extLst>
          </p:cNvPr>
          <p:cNvSpPr>
            <a:spLocks noGrp="1"/>
          </p:cNvSpPr>
          <p:nvPr>
            <p:ph type="dt" sz="half" idx="10"/>
          </p:nvPr>
        </p:nvSpPr>
        <p:spPr/>
        <p:txBody>
          <a:bodyPr/>
          <a:lstStyle>
            <a:lvl1pPr>
              <a:defRPr/>
            </a:lvl1pPr>
          </a:lstStyle>
          <a:p>
            <a:pPr>
              <a:defRPr/>
            </a:pPr>
            <a:fld id="{8DED2EEA-C528-4BAA-92F2-FD95126C2AE8}" type="datetime1">
              <a:rPr lang="en-US" altLang="en-US"/>
              <a:pPr>
                <a:defRPr/>
              </a:pPr>
              <a:t>9/24/2024</a:t>
            </a:fld>
            <a:endParaRPr lang="en-US" altLang="en-US"/>
          </a:p>
        </p:txBody>
      </p:sp>
      <p:sp>
        <p:nvSpPr>
          <p:cNvPr id="8" name="Footer Placeholder 5">
            <a:extLst>
              <a:ext uri="{FF2B5EF4-FFF2-40B4-BE49-F238E27FC236}">
                <a16:creationId xmlns:a16="http://schemas.microsoft.com/office/drawing/2014/main" id="{787A2059-B38A-4D21-B078-B628F6B21CD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72FAC29-7116-40C6-8CE2-581935997274}"/>
              </a:ext>
            </a:extLst>
          </p:cNvPr>
          <p:cNvSpPr>
            <a:spLocks noGrp="1"/>
          </p:cNvSpPr>
          <p:nvPr>
            <p:ph type="sldNum" sz="quarter" idx="12"/>
          </p:nvPr>
        </p:nvSpPr>
        <p:spPr/>
        <p:txBody>
          <a:bodyPr/>
          <a:lstStyle>
            <a:lvl1pPr>
              <a:defRPr/>
            </a:lvl1pPr>
          </a:lstStyle>
          <a:p>
            <a:pPr>
              <a:defRPr/>
            </a:pPr>
            <a:fld id="{D47AD334-3D8E-4D4C-A486-9A9D34F4C1BC}" type="slidenum">
              <a:rPr lang="en-US" altLang="en-US"/>
              <a:pPr>
                <a:defRPr/>
              </a:pPr>
              <a:t>‹#›</a:t>
            </a:fld>
            <a:endParaRPr lang="en-US" altLang="en-US"/>
          </a:p>
        </p:txBody>
      </p:sp>
    </p:spTree>
    <p:extLst>
      <p:ext uri="{BB962C8B-B14F-4D97-AF65-F5344CB8AC3E}">
        <p14:creationId xmlns:p14="http://schemas.microsoft.com/office/powerpoint/2010/main" val="4108829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04CB96E0-4F36-42D1-AFCE-269DA5FBC11A}"/>
              </a:ext>
            </a:extLst>
          </p:cNvPr>
          <p:cNvSpPr>
            <a:spLocks noGrp="1"/>
          </p:cNvSpPr>
          <p:nvPr>
            <p:ph type="dt" sz="half" idx="10"/>
          </p:nvPr>
        </p:nvSpPr>
        <p:spPr/>
        <p:txBody>
          <a:bodyPr/>
          <a:lstStyle>
            <a:lvl1pPr>
              <a:defRPr/>
            </a:lvl1pPr>
          </a:lstStyle>
          <a:p>
            <a:pPr>
              <a:defRPr/>
            </a:pPr>
            <a:fld id="{743E58BC-EB13-4967-8714-3A19F4CA571E}" type="datetime1">
              <a:rPr lang="en-US" altLang="en-US"/>
              <a:pPr>
                <a:defRPr/>
              </a:pPr>
              <a:t>9/24/2024</a:t>
            </a:fld>
            <a:endParaRPr lang="en-US" altLang="en-US"/>
          </a:p>
        </p:txBody>
      </p:sp>
      <p:sp>
        <p:nvSpPr>
          <p:cNvPr id="5" name="Footer Placeholder 3">
            <a:extLst>
              <a:ext uri="{FF2B5EF4-FFF2-40B4-BE49-F238E27FC236}">
                <a16:creationId xmlns:a16="http://schemas.microsoft.com/office/drawing/2014/main" id="{634856CE-B99F-42AA-9824-163D401833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74E81982-542E-4990-BB58-EE87B472265C}"/>
              </a:ext>
            </a:extLst>
          </p:cNvPr>
          <p:cNvSpPr>
            <a:spLocks noGrp="1"/>
          </p:cNvSpPr>
          <p:nvPr>
            <p:ph type="sldNum" sz="quarter" idx="12"/>
          </p:nvPr>
        </p:nvSpPr>
        <p:spPr/>
        <p:txBody>
          <a:bodyPr/>
          <a:lstStyle>
            <a:lvl1pPr>
              <a:defRPr/>
            </a:lvl1pPr>
          </a:lstStyle>
          <a:p>
            <a:pPr>
              <a:defRPr/>
            </a:pPr>
            <a:fld id="{E4B94C72-1E8C-4DB5-ADE7-FB8DC2D3595E}" type="slidenum">
              <a:rPr lang="en-US" altLang="en-US"/>
              <a:pPr>
                <a:defRPr/>
              </a:pPr>
              <a:t>‹#›</a:t>
            </a:fld>
            <a:endParaRPr lang="en-US" altLang="en-US"/>
          </a:p>
        </p:txBody>
      </p:sp>
    </p:spTree>
    <p:extLst>
      <p:ext uri="{BB962C8B-B14F-4D97-AF65-F5344CB8AC3E}">
        <p14:creationId xmlns:p14="http://schemas.microsoft.com/office/powerpoint/2010/main" val="1242421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67B9-B185-4B9C-A930-074B35719D53}"/>
              </a:ext>
            </a:extLst>
          </p:cNvPr>
          <p:cNvSpPr>
            <a:spLocks noGrp="1"/>
          </p:cNvSpPr>
          <p:nvPr>
            <p:ph type="dt" sz="half" idx="10"/>
          </p:nvPr>
        </p:nvSpPr>
        <p:spPr>
          <a:xfrm>
            <a:off x="5657851" y="6557963"/>
            <a:ext cx="2669116" cy="227012"/>
          </a:xfrm>
        </p:spPr>
        <p:txBody>
          <a:bodyPr/>
          <a:lstStyle>
            <a:lvl1pPr>
              <a:defRPr/>
            </a:lvl1pPr>
          </a:lstStyle>
          <a:p>
            <a:pPr>
              <a:defRPr/>
            </a:pPr>
            <a:fld id="{CE6E4A0D-48B0-487D-B17D-D86EF0307EC1}" type="datetime1">
              <a:rPr lang="en-US" altLang="en-US"/>
              <a:pPr>
                <a:defRPr/>
              </a:pPr>
              <a:t>9/24/2024</a:t>
            </a:fld>
            <a:endParaRPr lang="en-US" altLang="en-US"/>
          </a:p>
        </p:txBody>
      </p:sp>
      <p:sp>
        <p:nvSpPr>
          <p:cNvPr id="5" name="Footer Placeholder 4">
            <a:extLst>
              <a:ext uri="{FF2B5EF4-FFF2-40B4-BE49-F238E27FC236}">
                <a16:creationId xmlns:a16="http://schemas.microsoft.com/office/drawing/2014/main" id="{E4AF750A-C3F6-4762-8BF1-93CA0A8E9861}"/>
              </a:ext>
            </a:extLst>
          </p:cNvPr>
          <p:cNvSpPr>
            <a:spLocks noGrp="1"/>
          </p:cNvSpPr>
          <p:nvPr>
            <p:ph type="ftr" sz="quarter" idx="11"/>
          </p:nvPr>
        </p:nvSpPr>
        <p:spPr>
          <a:xfrm>
            <a:off x="609600" y="6556375"/>
            <a:ext cx="4876800" cy="2286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F58BFB-F7CE-4BA9-BF2F-887985CCB765}"/>
              </a:ext>
            </a:extLst>
          </p:cNvPr>
          <p:cNvSpPr>
            <a:spLocks noGrp="1"/>
          </p:cNvSpPr>
          <p:nvPr>
            <p:ph type="sldNum" sz="quarter" idx="12"/>
          </p:nvPr>
        </p:nvSpPr>
        <p:spPr>
          <a:xfrm>
            <a:off x="8339667" y="6553200"/>
            <a:ext cx="783167" cy="228600"/>
          </a:xfrm>
        </p:spPr>
        <p:txBody>
          <a:bodyPr/>
          <a:lstStyle>
            <a:lvl1pPr>
              <a:defRPr/>
            </a:lvl1pPr>
          </a:lstStyle>
          <a:p>
            <a:pPr>
              <a:defRPr/>
            </a:pPr>
            <a:fld id="{882FC7C5-4C4A-417F-9EDD-3A7ED27CD3D2}" type="slidenum">
              <a:rPr lang="en-US" altLang="en-US"/>
              <a:pPr>
                <a:defRPr/>
              </a:pPr>
              <a:t>‹#›</a:t>
            </a:fld>
            <a:endParaRPr lang="en-US" altLang="en-US"/>
          </a:p>
        </p:txBody>
      </p:sp>
    </p:spTree>
    <p:extLst>
      <p:ext uri="{BB962C8B-B14F-4D97-AF65-F5344CB8AC3E}">
        <p14:creationId xmlns:p14="http://schemas.microsoft.com/office/powerpoint/2010/main" val="1545996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520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9212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754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033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4" y="53"/>
            <a:ext cx="9429907" cy="1769752"/>
            <a:chOff x="-3" y="40"/>
            <a:chExt cx="7072430" cy="1327314"/>
          </a:xfrm>
        </p:grpSpPr>
        <p:sp>
          <p:nvSpPr>
            <p:cNvPr id="63" name="Shape 63"/>
            <p:cNvSpPr/>
            <p:nvPr/>
          </p:nvSpPr>
          <p:spPr>
            <a:xfrm>
              <a:off x="6292649" y="126425"/>
              <a:ext cx="779700" cy="259800"/>
            </a:xfrm>
            <a:prstGeom prst="triangle">
              <a:avLst>
                <a:gd name="adj" fmla="val 32425"/>
              </a:avLst>
            </a:prstGeom>
            <a:solidFill>
              <a:schemeClr val="tx1">
                <a:lumMod val="50000"/>
              </a:schemeClr>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nvGrpSpPr>
            <p:cNvPr id="64" name="Shape 64"/>
            <p:cNvGrpSpPr/>
            <p:nvPr/>
          </p:nvGrpSpPr>
          <p:grpSpPr>
            <a:xfrm rot="10800000" flipH="1">
              <a:off x="2" y="40"/>
              <a:ext cx="6756167" cy="1327314"/>
              <a:chOff x="-2168137" y="330075"/>
              <a:chExt cx="8650662" cy="1699506"/>
            </a:xfrm>
          </p:grpSpPr>
          <p:sp>
            <p:nvSpPr>
              <p:cNvPr id="65" name="Shape 65"/>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66" name="Shape 66"/>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67" name="Shape 67"/>
            <p:cNvGrpSpPr/>
            <p:nvPr/>
          </p:nvGrpSpPr>
          <p:grpSpPr>
            <a:xfrm rot="10800000" flipH="1">
              <a:off x="-3" y="381007"/>
              <a:ext cx="7072430" cy="771743"/>
              <a:chOff x="-9092084" y="330075"/>
              <a:chExt cx="15574609" cy="1699501"/>
            </a:xfrm>
          </p:grpSpPr>
          <p:sp>
            <p:nvSpPr>
              <p:cNvPr id="68" name="Shape 68"/>
              <p:cNvSpPr/>
              <p:nvPr/>
            </p:nvSpPr>
            <p:spPr>
              <a:xfrm>
                <a:off x="-9092084" y="330076"/>
                <a:ext cx="13882200" cy="16995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69" name="Shape 69"/>
              <p:cNvSpPr/>
              <p:nvPr/>
            </p:nvSpPr>
            <p:spPr>
              <a:xfrm>
                <a:off x="4783024" y="330075"/>
                <a:ext cx="1699500" cy="1699500"/>
              </a:xfrm>
              <a:prstGeom prst="rtTriangle">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grpSp>
        <p:nvGrpSpPr>
          <p:cNvPr id="70" name="Shape 70"/>
          <p:cNvGrpSpPr/>
          <p:nvPr/>
        </p:nvGrpSpPr>
        <p:grpSpPr>
          <a:xfrm>
            <a:off x="9262456" y="5963629"/>
            <a:ext cx="2937105" cy="894392"/>
            <a:chOff x="5575241" y="4472722"/>
            <a:chExt cx="2202829" cy="670794"/>
          </a:xfrm>
        </p:grpSpPr>
        <p:sp>
          <p:nvSpPr>
            <p:cNvPr id="71" name="Shape 71"/>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2400"/>
            </a:p>
          </p:txBody>
        </p:sp>
        <p:grpSp>
          <p:nvGrpSpPr>
            <p:cNvPr id="72" name="Shape 72"/>
            <p:cNvGrpSpPr/>
            <p:nvPr/>
          </p:nvGrpSpPr>
          <p:grpSpPr>
            <a:xfrm flipH="1">
              <a:off x="5734850" y="4472722"/>
              <a:ext cx="2040836" cy="670794"/>
              <a:chOff x="1297953" y="330075"/>
              <a:chExt cx="5169293" cy="1699505"/>
            </a:xfrm>
          </p:grpSpPr>
          <p:sp>
            <p:nvSpPr>
              <p:cNvPr id="73" name="Shape 73"/>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p>
            </p:txBody>
          </p:sp>
          <p:sp>
            <p:nvSpPr>
              <p:cNvPr id="74" name="Shape 74"/>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2400"/>
              </a:p>
            </p:txBody>
          </p:sp>
        </p:grpSp>
        <p:grpSp>
          <p:nvGrpSpPr>
            <p:cNvPr id="75" name="Shape 75"/>
            <p:cNvGrpSpPr/>
            <p:nvPr/>
          </p:nvGrpSpPr>
          <p:grpSpPr>
            <a:xfrm flipH="1">
              <a:off x="5578208" y="4646737"/>
              <a:ext cx="2199862" cy="304562"/>
              <a:chOff x="-5827152" y="330075"/>
              <a:chExt cx="12276018" cy="1699568"/>
            </a:xfrm>
          </p:grpSpPr>
          <p:sp>
            <p:nvSpPr>
              <p:cNvPr id="76" name="Shape 76"/>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2400"/>
              </a:p>
            </p:txBody>
          </p:sp>
          <p:sp>
            <p:nvSpPr>
              <p:cNvPr id="77" name="Shape 77"/>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2400"/>
              </a:p>
            </p:txBody>
          </p:sp>
        </p:grpSp>
      </p:grpSp>
      <p:sp>
        <p:nvSpPr>
          <p:cNvPr id="78" name="Shape 78"/>
          <p:cNvSpPr txBox="1">
            <a:spLocks noGrp="1"/>
          </p:cNvSpPr>
          <p:nvPr>
            <p:ph type="title"/>
          </p:nvPr>
        </p:nvSpPr>
        <p:spPr>
          <a:xfrm>
            <a:off x="1085700" y="523433"/>
            <a:ext cx="7323200" cy="102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27858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421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2610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9/24/2024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8058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372614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9232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1619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6429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sp>
        <p:nvSpPr>
          <p:cNvPr id="78" name="Shape 78"/>
          <p:cNvSpPr txBox="1">
            <a:spLocks noGrp="1"/>
          </p:cNvSpPr>
          <p:nvPr>
            <p:ph type="title"/>
          </p:nvPr>
        </p:nvSpPr>
        <p:spPr>
          <a:xfrm>
            <a:off x="1085700" y="523433"/>
            <a:ext cx="7323200" cy="102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225867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D96F9955-A99E-4B20-9C37-96B6D18CFBAE}" type="slidenum">
              <a:rPr lang="en-US" smtClean="0"/>
              <a:pPr>
                <a:defRPr/>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95152575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5815584" y="1026373"/>
            <a:ext cx="609600" cy="441325"/>
          </a:xfrm>
        </p:spPr>
        <p:txBody>
          <a:bodyPr/>
          <a:lstStyle/>
          <a:p>
            <a:pPr>
              <a:defRPr/>
            </a:pPr>
            <a:fld id="{7E72F2A9-A16E-4E36-8950-022C4FCFD9C7}" type="slidenum">
              <a:rPr lang="en-US" smtClean="0"/>
              <a:pPr>
                <a:defRPr/>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85856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grpSp>
        <p:nvGrpSpPr>
          <p:cNvPr id="82" name="Shape 82"/>
          <p:cNvGrpSpPr/>
          <p:nvPr/>
        </p:nvGrpSpPr>
        <p:grpSpPr>
          <a:xfrm>
            <a:off x="-4" y="53"/>
            <a:ext cx="9429907" cy="1769752"/>
            <a:chOff x="-3" y="40"/>
            <a:chExt cx="7072430" cy="1327314"/>
          </a:xfrm>
        </p:grpSpPr>
        <p:sp>
          <p:nvSpPr>
            <p:cNvPr id="83" name="Shape 83"/>
            <p:cNvSpPr/>
            <p:nvPr/>
          </p:nvSpPr>
          <p:spPr>
            <a:xfrm>
              <a:off x="6292649" y="126425"/>
              <a:ext cx="779700" cy="259800"/>
            </a:xfrm>
            <a:prstGeom prst="triangle">
              <a:avLst>
                <a:gd name="adj" fmla="val 32425"/>
              </a:avLst>
            </a:prstGeom>
            <a:solidFill>
              <a:srgbClr val="00006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nvGrpSpPr>
            <p:cNvPr id="84" name="Shape 84"/>
            <p:cNvGrpSpPr/>
            <p:nvPr/>
          </p:nvGrpSpPr>
          <p:grpSpPr>
            <a:xfrm rot="10800000" flipH="1">
              <a:off x="2" y="40"/>
              <a:ext cx="6756167" cy="1327314"/>
              <a:chOff x="-2168137" y="330075"/>
              <a:chExt cx="8650662" cy="1699506"/>
            </a:xfrm>
          </p:grpSpPr>
          <p:sp>
            <p:nvSpPr>
              <p:cNvPr id="85" name="Shape 85"/>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86" name="Shape 86"/>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87" name="Shape 87"/>
            <p:cNvGrpSpPr/>
            <p:nvPr/>
          </p:nvGrpSpPr>
          <p:grpSpPr>
            <a:xfrm rot="10800000" flipH="1">
              <a:off x="-3" y="381007"/>
              <a:ext cx="7072430" cy="771743"/>
              <a:chOff x="-9092084" y="330075"/>
              <a:chExt cx="15574609" cy="1699501"/>
            </a:xfrm>
          </p:grpSpPr>
          <p:sp>
            <p:nvSpPr>
              <p:cNvPr id="88" name="Shape 88"/>
              <p:cNvSpPr/>
              <p:nvPr/>
            </p:nvSpPr>
            <p:spPr>
              <a:xfrm>
                <a:off x="-9092084" y="330076"/>
                <a:ext cx="13882200" cy="16995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89" name="Shape 89"/>
              <p:cNvSpPr/>
              <p:nvPr/>
            </p:nvSpPr>
            <p:spPr>
              <a:xfrm>
                <a:off x="4783024" y="330075"/>
                <a:ext cx="1699500" cy="1699500"/>
              </a:xfrm>
              <a:prstGeom prst="rtTriangle">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grpSp>
        <p:nvGrpSpPr>
          <p:cNvPr id="90" name="Shape 90"/>
          <p:cNvGrpSpPr/>
          <p:nvPr/>
        </p:nvGrpSpPr>
        <p:grpSpPr>
          <a:xfrm>
            <a:off x="9262456" y="5963629"/>
            <a:ext cx="2937105" cy="894392"/>
            <a:chOff x="5575241" y="4472722"/>
            <a:chExt cx="2202829" cy="670794"/>
          </a:xfrm>
        </p:grpSpPr>
        <p:sp>
          <p:nvSpPr>
            <p:cNvPr id="91" name="Shape 91"/>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2400"/>
            </a:p>
          </p:txBody>
        </p:sp>
        <p:grpSp>
          <p:nvGrpSpPr>
            <p:cNvPr id="92" name="Shape 92"/>
            <p:cNvGrpSpPr/>
            <p:nvPr/>
          </p:nvGrpSpPr>
          <p:grpSpPr>
            <a:xfrm flipH="1">
              <a:off x="5734850" y="4472722"/>
              <a:ext cx="2040836" cy="670794"/>
              <a:chOff x="1297953" y="330075"/>
              <a:chExt cx="5169293" cy="1699505"/>
            </a:xfrm>
          </p:grpSpPr>
          <p:sp>
            <p:nvSpPr>
              <p:cNvPr id="93" name="Shape 93"/>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p>
            </p:txBody>
          </p:sp>
          <p:sp>
            <p:nvSpPr>
              <p:cNvPr id="94" name="Shape 94"/>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2400"/>
              </a:p>
            </p:txBody>
          </p:sp>
        </p:grpSp>
        <p:grpSp>
          <p:nvGrpSpPr>
            <p:cNvPr id="95" name="Shape 95"/>
            <p:cNvGrpSpPr/>
            <p:nvPr/>
          </p:nvGrpSpPr>
          <p:grpSpPr>
            <a:xfrm flipH="1">
              <a:off x="5578208" y="4646737"/>
              <a:ext cx="2199862" cy="304562"/>
              <a:chOff x="-5827152" y="330075"/>
              <a:chExt cx="12276018" cy="1699568"/>
            </a:xfrm>
          </p:grpSpPr>
          <p:sp>
            <p:nvSpPr>
              <p:cNvPr id="96" name="Shape 96"/>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2400"/>
              </a:p>
            </p:txBody>
          </p:sp>
          <p:sp>
            <p:nvSpPr>
              <p:cNvPr id="97" name="Shape 97"/>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2400"/>
              </a:p>
            </p:txBody>
          </p:sp>
        </p:grpSp>
      </p:grpSp>
      <p:sp>
        <p:nvSpPr>
          <p:cNvPr id="98" name="Shape 98"/>
          <p:cNvSpPr txBox="1">
            <a:spLocks noGrp="1"/>
          </p:cNvSpPr>
          <p:nvPr>
            <p:ph type="title"/>
          </p:nvPr>
        </p:nvSpPr>
        <p:spPr>
          <a:xfrm>
            <a:off x="1085700" y="523433"/>
            <a:ext cx="7011200" cy="102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9" name="Shape 99"/>
          <p:cNvSpPr txBox="1">
            <a:spLocks noGrp="1"/>
          </p:cNvSpPr>
          <p:nvPr>
            <p:ph type="body" idx="1"/>
          </p:nvPr>
        </p:nvSpPr>
        <p:spPr>
          <a:xfrm>
            <a:off x="1085700" y="2050649"/>
            <a:ext cx="4504400" cy="3632400"/>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100" name="Shape 100"/>
          <p:cNvSpPr txBox="1">
            <a:spLocks noGrp="1"/>
          </p:cNvSpPr>
          <p:nvPr>
            <p:ph type="body" idx="2"/>
          </p:nvPr>
        </p:nvSpPr>
        <p:spPr>
          <a:xfrm>
            <a:off x="5861498" y="2050649"/>
            <a:ext cx="4504399" cy="3632400"/>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580789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4ECC3849-25D5-4D0A-98C3-1DFD03D319C0}" type="slidenum">
              <a:rPr lang="en-US" smtClean="0"/>
              <a:pPr>
                <a:defRPr/>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07395613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B76F73-AB9D-49CA-9F62-9E8983AB882E}" type="slidenum">
              <a:rPr lang="en-US" smtClean="0"/>
              <a:pPr>
                <a:defRPr/>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7357104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406400" y="6409944"/>
            <a:ext cx="4775200" cy="365760"/>
          </a:xfrm>
        </p:spPr>
        <p:txBody>
          <a:bodyPr/>
          <a:lstStyle/>
          <a:p>
            <a:pPr>
              <a:defRPr/>
            </a:pP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a:defRPr/>
            </a:pPr>
            <a:fld id="{F9E0CDEF-80BF-4914-89DC-9B3D85F2D712}"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73676238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5791200" y="1036021"/>
            <a:ext cx="609600" cy="441325"/>
          </a:xfrm>
        </p:spPr>
        <p:txBody>
          <a:bodyPr/>
          <a:lstStyle/>
          <a:p>
            <a:pPr>
              <a:defRPr/>
            </a:pPr>
            <a:fld id="{471E7CDB-4AA0-42E1-A317-D0C0690F0451}" type="slidenum">
              <a:rPr lang="en-US" smtClean="0"/>
              <a:pPr>
                <a:defRPr/>
              </a:pPr>
              <a:t>‹#›</a:t>
            </a:fld>
            <a:endParaRPr lang="en-US"/>
          </a:p>
        </p:txBody>
      </p:sp>
    </p:spTree>
    <p:extLst>
      <p:ext uri="{BB962C8B-B14F-4D97-AF65-F5344CB8AC3E}">
        <p14:creationId xmlns:p14="http://schemas.microsoft.com/office/powerpoint/2010/main" val="633526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pPr>
              <a:defRPr/>
            </a:pPr>
            <a:fld id="{5AE2FEA4-6400-4047-9D63-5445249F0E3B}" type="slidenum">
              <a:rPr lang="en-US" smtClean="0"/>
              <a:pPr>
                <a:defRPr/>
              </a:pPr>
              <a:t>‹#›</a:t>
            </a:fld>
            <a:endParaRPr lang="en-US"/>
          </a:p>
        </p:txBody>
      </p:sp>
    </p:spTree>
    <p:extLst>
      <p:ext uri="{BB962C8B-B14F-4D97-AF65-F5344CB8AC3E}">
        <p14:creationId xmlns:p14="http://schemas.microsoft.com/office/powerpoint/2010/main" val="2648211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pPr>
              <a:defRPr/>
            </a:pPr>
            <a:fld id="{E6644498-7233-4669-920D-88460C873FC0}" type="slidenum">
              <a:rPr lang="en-US" smtClean="0"/>
              <a:pPr>
                <a:defRPr/>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02336" y="6410848"/>
            <a:ext cx="4511040" cy="365760"/>
          </a:xfrm>
        </p:spPr>
        <p:txBody>
          <a:bodyPr/>
          <a:lstStyle/>
          <a:p>
            <a:pPr>
              <a:defRPr/>
            </a:pPr>
            <a:endParaRPr lang="en-US"/>
          </a:p>
        </p:txBody>
      </p:sp>
    </p:spTree>
    <p:extLst>
      <p:ext uri="{BB962C8B-B14F-4D97-AF65-F5344CB8AC3E}">
        <p14:creationId xmlns:p14="http://schemas.microsoft.com/office/powerpoint/2010/main" val="109576632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pPr>
              <a:defRPr/>
            </a:pPr>
            <a:fld id="{A473A3CA-585C-4171-93F8-612D91D6FB0E}" type="slidenum">
              <a:rPr lang="en-US" smtClean="0"/>
              <a:pPr>
                <a:defRPr/>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pPr>
              <a:defRPr/>
            </a:pPr>
            <a:endParaRPr lang="en-US"/>
          </a:p>
        </p:txBody>
      </p:sp>
      <p:sp>
        <p:nvSpPr>
          <p:cNvPr id="6" name="Footer Placeholder 5"/>
          <p:cNvSpPr>
            <a:spLocks noGrp="1"/>
          </p:cNvSpPr>
          <p:nvPr>
            <p:ph type="ftr" sz="quarter" idx="11"/>
          </p:nvPr>
        </p:nvSpPr>
        <p:spPr>
          <a:xfrm>
            <a:off x="402336" y="6410848"/>
            <a:ext cx="4779264" cy="365760"/>
          </a:xfrm>
        </p:spPr>
        <p:txBody>
          <a:bodyPr/>
          <a:lstStyle/>
          <a:p>
            <a:pPr>
              <a:defRPr/>
            </a:pPr>
            <a:endParaRPr lang="en-US"/>
          </a:p>
        </p:txBody>
      </p:sp>
    </p:spTree>
    <p:extLst>
      <p:ext uri="{BB962C8B-B14F-4D97-AF65-F5344CB8AC3E}">
        <p14:creationId xmlns:p14="http://schemas.microsoft.com/office/powerpoint/2010/main" val="1132087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BA8A1-2568-4398-8FD8-3FF16327AE67}" type="slidenum">
              <a:rPr lang="en-US" smtClean="0"/>
              <a:pPr>
                <a:defRPr/>
              </a:pPr>
              <a:t>‹#›</a:t>
            </a:fld>
            <a:endParaRPr lang="en-US"/>
          </a:p>
        </p:txBody>
      </p:sp>
    </p:spTree>
    <p:extLst>
      <p:ext uri="{BB962C8B-B14F-4D97-AF65-F5344CB8AC3E}">
        <p14:creationId xmlns:p14="http://schemas.microsoft.com/office/powerpoint/2010/main" val="324390439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pPr>
              <a:defRPr/>
            </a:pPr>
            <a:fld id="{0BAE7488-F4BF-4D21-A798-0C88EC21FD0B}" type="slidenum">
              <a:rPr lang="en-US" smtClean="0"/>
              <a:pPr>
                <a:defRPr/>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19577907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grpSp>
        <p:nvGrpSpPr>
          <p:cNvPr id="164" name="Shape 164"/>
          <p:cNvGrpSpPr/>
          <p:nvPr/>
        </p:nvGrpSpPr>
        <p:grpSpPr>
          <a:xfrm>
            <a:off x="9262456" y="5963629"/>
            <a:ext cx="2937105" cy="894392"/>
            <a:chOff x="5575241" y="4472722"/>
            <a:chExt cx="2202829" cy="670794"/>
          </a:xfrm>
        </p:grpSpPr>
        <p:sp>
          <p:nvSpPr>
            <p:cNvPr id="165" name="Shape 165"/>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2400"/>
            </a:p>
          </p:txBody>
        </p:sp>
        <p:grpSp>
          <p:nvGrpSpPr>
            <p:cNvPr id="166" name="Shape 166"/>
            <p:cNvGrpSpPr/>
            <p:nvPr/>
          </p:nvGrpSpPr>
          <p:grpSpPr>
            <a:xfrm flipH="1">
              <a:off x="5734850" y="4472722"/>
              <a:ext cx="2040836" cy="670794"/>
              <a:chOff x="1297953" y="330075"/>
              <a:chExt cx="5169293" cy="1699505"/>
            </a:xfrm>
          </p:grpSpPr>
          <p:sp>
            <p:nvSpPr>
              <p:cNvPr id="167" name="Shape 167"/>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p>
            </p:txBody>
          </p:sp>
          <p:sp>
            <p:nvSpPr>
              <p:cNvPr id="168" name="Shape 168"/>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2400"/>
              </a:p>
            </p:txBody>
          </p:sp>
        </p:grpSp>
        <p:grpSp>
          <p:nvGrpSpPr>
            <p:cNvPr id="169" name="Shape 169"/>
            <p:cNvGrpSpPr/>
            <p:nvPr/>
          </p:nvGrpSpPr>
          <p:grpSpPr>
            <a:xfrm flipH="1">
              <a:off x="5578208" y="4646737"/>
              <a:ext cx="2199862" cy="304562"/>
              <a:chOff x="-5827152" y="330075"/>
              <a:chExt cx="12276018" cy="1699568"/>
            </a:xfrm>
          </p:grpSpPr>
          <p:sp>
            <p:nvSpPr>
              <p:cNvPr id="170" name="Shape 170"/>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2400"/>
              </a:p>
            </p:txBody>
          </p:sp>
          <p:sp>
            <p:nvSpPr>
              <p:cNvPr id="171" name="Shape 171"/>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2400"/>
              </a:p>
            </p:txBody>
          </p:sp>
        </p:grpSp>
      </p:grpSp>
      <p:grpSp>
        <p:nvGrpSpPr>
          <p:cNvPr id="172" name="Shape 172"/>
          <p:cNvGrpSpPr/>
          <p:nvPr/>
        </p:nvGrpSpPr>
        <p:grpSpPr>
          <a:xfrm rot="10800000">
            <a:off x="-10" y="-3"/>
            <a:ext cx="2937105" cy="894392"/>
            <a:chOff x="5575241" y="4472722"/>
            <a:chExt cx="2202829" cy="670794"/>
          </a:xfrm>
        </p:grpSpPr>
        <p:sp>
          <p:nvSpPr>
            <p:cNvPr id="173" name="Shape 173"/>
            <p:cNvSpPr/>
            <p:nvPr/>
          </p:nvSpPr>
          <p:spPr>
            <a:xfrm rot="10800000">
              <a:off x="5575241" y="4948333"/>
              <a:ext cx="394200" cy="131400"/>
            </a:xfrm>
            <a:prstGeom prst="triangle">
              <a:avLst>
                <a:gd name="adj" fmla="val 32425"/>
              </a:avLst>
            </a:prstGeom>
            <a:solidFill>
              <a:srgbClr val="000066"/>
            </a:solidFill>
            <a:ln>
              <a:noFill/>
            </a:ln>
          </p:spPr>
          <p:txBody>
            <a:bodyPr lIns="91425" tIns="91425" rIns="91425" bIns="91425" anchor="ctr" anchorCtr="0">
              <a:noAutofit/>
            </a:bodyPr>
            <a:lstStyle/>
            <a:p>
              <a:pPr lvl="0">
                <a:spcBef>
                  <a:spcPts val="0"/>
                </a:spcBef>
                <a:buNone/>
              </a:pPr>
              <a:endParaRPr sz="2400"/>
            </a:p>
          </p:txBody>
        </p:sp>
        <p:grpSp>
          <p:nvGrpSpPr>
            <p:cNvPr id="174" name="Shape 174"/>
            <p:cNvGrpSpPr/>
            <p:nvPr/>
          </p:nvGrpSpPr>
          <p:grpSpPr>
            <a:xfrm flipH="1">
              <a:off x="5734850" y="4472722"/>
              <a:ext cx="2040836" cy="670794"/>
              <a:chOff x="1297953" y="330075"/>
              <a:chExt cx="5169293" cy="1699505"/>
            </a:xfrm>
          </p:grpSpPr>
          <p:sp>
            <p:nvSpPr>
              <p:cNvPr id="175" name="Shape 175"/>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p>
            </p:txBody>
          </p:sp>
          <p:sp>
            <p:nvSpPr>
              <p:cNvPr id="176" name="Shape 176"/>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2400"/>
              </a:p>
            </p:txBody>
          </p:sp>
        </p:grpSp>
        <p:grpSp>
          <p:nvGrpSpPr>
            <p:cNvPr id="177" name="Shape 177"/>
            <p:cNvGrpSpPr/>
            <p:nvPr/>
          </p:nvGrpSpPr>
          <p:grpSpPr>
            <a:xfrm flipH="1">
              <a:off x="5578208" y="4646737"/>
              <a:ext cx="2199862" cy="304562"/>
              <a:chOff x="-5827152" y="330075"/>
              <a:chExt cx="12276018" cy="1699568"/>
            </a:xfrm>
          </p:grpSpPr>
          <p:sp>
            <p:nvSpPr>
              <p:cNvPr id="178" name="Shape 178"/>
              <p:cNvSpPr/>
              <p:nvPr/>
            </p:nvSpPr>
            <p:spPr>
              <a:xfrm>
                <a:off x="-5827152" y="330143"/>
                <a:ext cx="10612200" cy="16995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sz="2400"/>
              </a:p>
            </p:txBody>
          </p:sp>
          <p:sp>
            <p:nvSpPr>
              <p:cNvPr id="179" name="Shape 179"/>
              <p:cNvSpPr/>
              <p:nvPr/>
            </p:nvSpPr>
            <p:spPr>
              <a:xfrm>
                <a:off x="4749365" y="330075"/>
                <a:ext cx="1699500" cy="1699500"/>
              </a:xfrm>
              <a:prstGeom prst="rtTriangle">
                <a:avLst/>
              </a:prstGeom>
              <a:solidFill>
                <a:srgbClr val="000090"/>
              </a:solidFill>
              <a:ln>
                <a:noFill/>
              </a:ln>
            </p:spPr>
            <p:txBody>
              <a:bodyPr lIns="91425" tIns="91425" rIns="91425" bIns="91425" anchor="ctr" anchorCtr="0">
                <a:noAutofit/>
              </a:bodyPr>
              <a:lstStyle/>
              <a:p>
                <a:pPr lvl="0">
                  <a:spcBef>
                    <a:spcPts val="0"/>
                  </a:spcBef>
                  <a:buNone/>
                </a:pPr>
                <a:endParaRPr sz="2400"/>
              </a:p>
            </p:txBody>
          </p:sp>
        </p:grpSp>
      </p:grpSp>
    </p:spTree>
    <p:extLst>
      <p:ext uri="{BB962C8B-B14F-4D97-AF65-F5344CB8AC3E}">
        <p14:creationId xmlns:p14="http://schemas.microsoft.com/office/powerpoint/2010/main" val="128757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0FF4D6-46F7-48A4-A30B-08608B25E8A6}"/>
              </a:ext>
            </a:extLst>
          </p:cNvPr>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charset="-128"/>
              <a:cs typeface="ＭＳ Ｐゴシック" charset="-128"/>
            </a:endParaRPr>
          </a:p>
        </p:txBody>
      </p:sp>
      <p:sp>
        <p:nvSpPr>
          <p:cNvPr id="5" name="Straight Connector 4">
            <a:extLst>
              <a:ext uri="{FF2B5EF4-FFF2-40B4-BE49-F238E27FC236}">
                <a16:creationId xmlns:a16="http://schemas.microsoft.com/office/drawing/2014/main" id="{A0EED771-2FCF-4DA6-A3B9-8010DADDD24B}"/>
              </a:ext>
            </a:extLst>
          </p:cNvPr>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eaLnBrk="1" fontAlgn="auto" hangingPunct="1">
              <a:spcBef>
                <a:spcPts val="0"/>
              </a:spcBef>
              <a:spcAft>
                <a:spcPts val="0"/>
              </a:spcAft>
              <a:defRPr/>
            </a:pPr>
            <a:endParaRPr lang="en-US" sz="1800">
              <a:latin typeface="+mn-lt"/>
              <a:ea typeface="+mn-ea"/>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lstStyle>
          <a:p>
            <a:r>
              <a:rPr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30">
            <a:extLst>
              <a:ext uri="{FF2B5EF4-FFF2-40B4-BE49-F238E27FC236}">
                <a16:creationId xmlns:a16="http://schemas.microsoft.com/office/drawing/2014/main" id="{0EE3BE92-E151-438A-A4A1-826BF1157933}"/>
              </a:ext>
            </a:extLst>
          </p:cNvPr>
          <p:cNvSpPr>
            <a:spLocks noGrp="1"/>
          </p:cNvSpPr>
          <p:nvPr>
            <p:ph type="dt" sz="half" idx="10"/>
          </p:nvPr>
        </p:nvSpPr>
        <p:spPr>
          <a:xfrm>
            <a:off x="7827434" y="6557963"/>
            <a:ext cx="2671233" cy="227012"/>
          </a:xfrm>
        </p:spPr>
        <p:txBody>
          <a:bodyPr/>
          <a:lstStyle>
            <a:lvl1pPr>
              <a:defRPr>
                <a:solidFill>
                  <a:srgbClr val="FFFFFF"/>
                </a:solidFill>
              </a:defRPr>
            </a:lvl1pPr>
          </a:lstStyle>
          <a:p>
            <a:pPr>
              <a:defRPr/>
            </a:pPr>
            <a:fld id="{B99FFC87-AF73-4E59-B4D5-7C53E0B6387B}" type="datetime1">
              <a:rPr lang="en-US" altLang="en-US"/>
              <a:pPr>
                <a:defRPr/>
              </a:pPr>
              <a:t>9/24/2024</a:t>
            </a:fld>
            <a:endParaRPr lang="en-US" altLang="en-US"/>
          </a:p>
        </p:txBody>
      </p:sp>
      <p:sp>
        <p:nvSpPr>
          <p:cNvPr id="7" name="Footer Placeholder 17">
            <a:extLst>
              <a:ext uri="{FF2B5EF4-FFF2-40B4-BE49-F238E27FC236}">
                <a16:creationId xmlns:a16="http://schemas.microsoft.com/office/drawing/2014/main" id="{2D9698A8-D4FE-4382-BFDF-21AA350BDC0D}"/>
              </a:ext>
            </a:extLst>
          </p:cNvPr>
          <p:cNvSpPr>
            <a:spLocks noGrp="1"/>
          </p:cNvSpPr>
          <p:nvPr>
            <p:ph type="ftr" sz="quarter" idx="11"/>
          </p:nvPr>
        </p:nvSpPr>
        <p:spPr>
          <a:xfrm>
            <a:off x="3759200" y="6557963"/>
            <a:ext cx="3903133" cy="228600"/>
          </a:xfrm>
        </p:spPr>
        <p:txBody>
          <a:bodyPr/>
          <a:lstStyle>
            <a:lvl1pPr>
              <a:defRPr>
                <a:solidFill>
                  <a:srgbClr val="FFFFFF"/>
                </a:solidFill>
              </a:defRPr>
            </a:lvl1pPr>
          </a:lstStyle>
          <a:p>
            <a:pPr>
              <a:defRPr/>
            </a:pPr>
            <a:endParaRPr lang="en-US"/>
          </a:p>
        </p:txBody>
      </p:sp>
      <p:sp>
        <p:nvSpPr>
          <p:cNvPr id="8" name="Slide Number Placeholder 28">
            <a:extLst>
              <a:ext uri="{FF2B5EF4-FFF2-40B4-BE49-F238E27FC236}">
                <a16:creationId xmlns:a16="http://schemas.microsoft.com/office/drawing/2014/main" id="{210EF440-4B05-4877-B228-0BC1EDDE50BA}"/>
              </a:ext>
            </a:extLst>
          </p:cNvPr>
          <p:cNvSpPr>
            <a:spLocks noGrp="1"/>
          </p:cNvSpPr>
          <p:nvPr>
            <p:ph type="sldNum" sz="quarter" idx="12"/>
          </p:nvPr>
        </p:nvSpPr>
        <p:spPr>
          <a:xfrm>
            <a:off x="10507134" y="6556375"/>
            <a:ext cx="785284" cy="228600"/>
          </a:xfrm>
        </p:spPr>
        <p:txBody>
          <a:bodyPr/>
          <a:lstStyle>
            <a:lvl1pPr>
              <a:defRPr>
                <a:solidFill>
                  <a:srgbClr val="FFFFFF"/>
                </a:solidFill>
              </a:defRPr>
            </a:lvl1pPr>
          </a:lstStyle>
          <a:p>
            <a:pPr>
              <a:defRPr/>
            </a:pPr>
            <a:fld id="{530A7402-EA2B-44E7-BCBB-51A52CBB792E}" type="slidenum">
              <a:rPr lang="en-US" altLang="en-US"/>
              <a:pPr>
                <a:defRPr/>
              </a:pPr>
              <a:t>‹#›</a:t>
            </a:fld>
            <a:endParaRPr lang="en-US" altLang="en-US"/>
          </a:p>
        </p:txBody>
      </p:sp>
    </p:spTree>
    <p:extLst>
      <p:ext uri="{BB962C8B-B14F-4D97-AF65-F5344CB8AC3E}">
        <p14:creationId xmlns:p14="http://schemas.microsoft.com/office/powerpoint/2010/main" val="8305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F2453EE3-7261-4CD3-A03C-8AD51D2F2A7E}"/>
              </a:ext>
            </a:extLst>
          </p:cNvPr>
          <p:cNvSpPr>
            <a:spLocks noGrp="1"/>
          </p:cNvSpPr>
          <p:nvPr>
            <p:ph type="dt" sz="half" idx="10"/>
          </p:nvPr>
        </p:nvSpPr>
        <p:spPr/>
        <p:txBody>
          <a:bodyPr/>
          <a:lstStyle>
            <a:lvl1pPr>
              <a:defRPr/>
            </a:lvl1pPr>
          </a:lstStyle>
          <a:p>
            <a:pPr>
              <a:defRPr/>
            </a:pPr>
            <a:fld id="{6F83C879-E45D-464E-A967-FF86AC9804A1}" type="datetime1">
              <a:rPr lang="en-US" altLang="en-US"/>
              <a:pPr>
                <a:defRPr/>
              </a:pPr>
              <a:t>9/24/2024</a:t>
            </a:fld>
            <a:endParaRPr lang="en-US" altLang="en-US"/>
          </a:p>
        </p:txBody>
      </p:sp>
      <p:sp>
        <p:nvSpPr>
          <p:cNvPr id="5" name="Footer Placeholder 3">
            <a:extLst>
              <a:ext uri="{FF2B5EF4-FFF2-40B4-BE49-F238E27FC236}">
                <a16:creationId xmlns:a16="http://schemas.microsoft.com/office/drawing/2014/main" id="{35CDEE1C-DFFF-4E1F-B356-47E52A36E7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0DC08729-EEFC-48D2-B24C-46AB51BA8B3F}"/>
              </a:ext>
            </a:extLst>
          </p:cNvPr>
          <p:cNvSpPr>
            <a:spLocks noGrp="1"/>
          </p:cNvSpPr>
          <p:nvPr>
            <p:ph type="sldNum" sz="quarter" idx="12"/>
          </p:nvPr>
        </p:nvSpPr>
        <p:spPr/>
        <p:txBody>
          <a:bodyPr/>
          <a:lstStyle>
            <a:lvl1pPr>
              <a:defRPr/>
            </a:lvl1pPr>
          </a:lstStyle>
          <a:p>
            <a:pPr>
              <a:defRPr/>
            </a:pPr>
            <a:fld id="{20473AA4-3202-4AC6-87D1-7A58FA2DE20D}" type="slidenum">
              <a:rPr lang="en-US" altLang="en-US"/>
              <a:pPr>
                <a:defRPr/>
              </a:pPr>
              <a:t>‹#›</a:t>
            </a:fld>
            <a:endParaRPr lang="en-US" altLang="en-US"/>
          </a:p>
        </p:txBody>
      </p:sp>
    </p:spTree>
    <p:extLst>
      <p:ext uri="{BB962C8B-B14F-4D97-AF65-F5344CB8AC3E}">
        <p14:creationId xmlns:p14="http://schemas.microsoft.com/office/powerpoint/2010/main" val="231634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lstStyle>
          <a:p>
            <a:r>
              <a:rPr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F5FF108E-4248-4202-B840-15400A3637E8}"/>
              </a:ext>
            </a:extLst>
          </p:cNvPr>
          <p:cNvSpPr>
            <a:spLocks noGrp="1"/>
          </p:cNvSpPr>
          <p:nvPr>
            <p:ph type="dt" sz="half" idx="10"/>
          </p:nvPr>
        </p:nvSpPr>
        <p:spPr>
          <a:xfrm>
            <a:off x="6299200" y="6556376"/>
            <a:ext cx="2669117" cy="227013"/>
          </a:xfrm>
        </p:spPr>
        <p:txBody>
          <a:bodyPr/>
          <a:lstStyle>
            <a:lvl1pPr>
              <a:defRPr/>
            </a:lvl1pPr>
          </a:lstStyle>
          <a:p>
            <a:pPr>
              <a:defRPr/>
            </a:pPr>
            <a:fld id="{A6442262-EF52-4196-A52E-CF15C9868252}" type="datetime1">
              <a:rPr lang="en-US" altLang="en-US"/>
              <a:pPr>
                <a:defRPr/>
              </a:pPr>
              <a:t>9/24/2024</a:t>
            </a:fld>
            <a:endParaRPr lang="en-US" altLang="en-US"/>
          </a:p>
        </p:txBody>
      </p:sp>
      <p:sp>
        <p:nvSpPr>
          <p:cNvPr id="5" name="Footer Placeholder 4">
            <a:extLst>
              <a:ext uri="{FF2B5EF4-FFF2-40B4-BE49-F238E27FC236}">
                <a16:creationId xmlns:a16="http://schemas.microsoft.com/office/drawing/2014/main" id="{B142D36B-77C7-456D-9A36-0DDDC87797D8}"/>
              </a:ext>
            </a:extLst>
          </p:cNvPr>
          <p:cNvSpPr>
            <a:spLocks noGrp="1"/>
          </p:cNvSpPr>
          <p:nvPr>
            <p:ph type="ftr" sz="quarter" idx="11"/>
          </p:nvPr>
        </p:nvSpPr>
        <p:spPr>
          <a:xfrm>
            <a:off x="2313517" y="6556375"/>
            <a:ext cx="3860800" cy="2286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7FB99B-C094-4158-9890-BB34A0367A6D}"/>
              </a:ext>
            </a:extLst>
          </p:cNvPr>
          <p:cNvSpPr>
            <a:spLocks noGrp="1"/>
          </p:cNvSpPr>
          <p:nvPr>
            <p:ph type="sldNum" sz="quarter" idx="12"/>
          </p:nvPr>
        </p:nvSpPr>
        <p:spPr>
          <a:xfrm>
            <a:off x="8978901" y="6554788"/>
            <a:ext cx="783167" cy="228600"/>
          </a:xfrm>
        </p:spPr>
        <p:txBody>
          <a:bodyPr/>
          <a:lstStyle>
            <a:lvl1pPr>
              <a:defRPr/>
            </a:lvl1pPr>
          </a:lstStyle>
          <a:p>
            <a:pPr>
              <a:defRPr/>
            </a:pPr>
            <a:fld id="{891783B6-B650-4996-BE8E-4A60EFEE676F}" type="slidenum">
              <a:rPr lang="en-US" altLang="en-US"/>
              <a:pPr>
                <a:defRPr/>
              </a:pPr>
              <a:t>‹#›</a:t>
            </a:fld>
            <a:endParaRPr lang="en-US" altLang="en-US"/>
          </a:p>
        </p:txBody>
      </p:sp>
    </p:spTree>
    <p:extLst>
      <p:ext uri="{BB962C8B-B14F-4D97-AF65-F5344CB8AC3E}">
        <p14:creationId xmlns:p14="http://schemas.microsoft.com/office/powerpoint/2010/main" val="103845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93C66E51-CE5D-4578-9C7B-ABBFB1773790}"/>
              </a:ext>
            </a:extLst>
          </p:cNvPr>
          <p:cNvSpPr>
            <a:spLocks noGrp="1"/>
          </p:cNvSpPr>
          <p:nvPr>
            <p:ph type="dt" sz="half" idx="10"/>
          </p:nvPr>
        </p:nvSpPr>
        <p:spPr/>
        <p:txBody>
          <a:bodyPr/>
          <a:lstStyle>
            <a:lvl1pPr>
              <a:defRPr/>
            </a:lvl1pPr>
          </a:lstStyle>
          <a:p>
            <a:pPr>
              <a:defRPr/>
            </a:pPr>
            <a:fld id="{D7E41B08-9050-41BD-9CA6-5169BEE9C8F3}" type="datetime1">
              <a:rPr lang="en-US" altLang="en-US"/>
              <a:pPr>
                <a:defRPr/>
              </a:pPr>
              <a:t>9/24/2024</a:t>
            </a:fld>
            <a:endParaRPr lang="en-US" altLang="en-US"/>
          </a:p>
        </p:txBody>
      </p:sp>
      <p:sp>
        <p:nvSpPr>
          <p:cNvPr id="6" name="Footer Placeholder 3">
            <a:extLst>
              <a:ext uri="{FF2B5EF4-FFF2-40B4-BE49-F238E27FC236}">
                <a16:creationId xmlns:a16="http://schemas.microsoft.com/office/drawing/2014/main" id="{30B56A95-824B-4DA8-86A0-43B224B877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5">
            <a:extLst>
              <a:ext uri="{FF2B5EF4-FFF2-40B4-BE49-F238E27FC236}">
                <a16:creationId xmlns:a16="http://schemas.microsoft.com/office/drawing/2014/main" id="{415138A8-10D4-42D6-9509-92876F3C635D}"/>
              </a:ext>
            </a:extLst>
          </p:cNvPr>
          <p:cNvSpPr>
            <a:spLocks noGrp="1"/>
          </p:cNvSpPr>
          <p:nvPr>
            <p:ph type="sldNum" sz="quarter" idx="12"/>
          </p:nvPr>
        </p:nvSpPr>
        <p:spPr/>
        <p:txBody>
          <a:bodyPr/>
          <a:lstStyle>
            <a:lvl1pPr>
              <a:defRPr/>
            </a:lvl1pPr>
          </a:lstStyle>
          <a:p>
            <a:pPr>
              <a:defRPr/>
            </a:pPr>
            <a:fld id="{5562B731-2A41-410A-827D-6D5EFD39ED4F}" type="slidenum">
              <a:rPr lang="en-US" altLang="en-US"/>
              <a:pPr>
                <a:defRPr/>
              </a:pPr>
              <a:t>‹#›</a:t>
            </a:fld>
            <a:endParaRPr lang="en-US" altLang="en-US"/>
          </a:p>
        </p:txBody>
      </p:sp>
    </p:spTree>
    <p:extLst>
      <p:ext uri="{BB962C8B-B14F-4D97-AF65-F5344CB8AC3E}">
        <p14:creationId xmlns:p14="http://schemas.microsoft.com/office/powerpoint/2010/main" val="24925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a:extLst>
              <a:ext uri="{FF2B5EF4-FFF2-40B4-BE49-F238E27FC236}">
                <a16:creationId xmlns:a16="http://schemas.microsoft.com/office/drawing/2014/main" id="{FEF11E89-A66F-4818-8E60-A46700EBE44C}"/>
              </a:ext>
            </a:extLst>
          </p:cNvPr>
          <p:cNvSpPr>
            <a:spLocks noGrp="1"/>
          </p:cNvSpPr>
          <p:nvPr>
            <p:ph type="dt" sz="half" idx="10"/>
          </p:nvPr>
        </p:nvSpPr>
        <p:spPr/>
        <p:txBody>
          <a:bodyPr/>
          <a:lstStyle>
            <a:lvl1pPr>
              <a:defRPr/>
            </a:lvl1pPr>
          </a:lstStyle>
          <a:p>
            <a:pPr>
              <a:defRPr/>
            </a:pPr>
            <a:fld id="{33F267B6-3E21-4917-B503-81859DD1A26D}" type="datetime1">
              <a:rPr lang="en-US" altLang="en-US"/>
              <a:pPr>
                <a:defRPr/>
              </a:pPr>
              <a:t>9/24/2024</a:t>
            </a:fld>
            <a:endParaRPr lang="en-US" altLang="en-US"/>
          </a:p>
        </p:txBody>
      </p:sp>
      <p:sp>
        <p:nvSpPr>
          <p:cNvPr id="8" name="Footer Placeholder 3">
            <a:extLst>
              <a:ext uri="{FF2B5EF4-FFF2-40B4-BE49-F238E27FC236}">
                <a16:creationId xmlns:a16="http://schemas.microsoft.com/office/drawing/2014/main" id="{EF0A8B0F-2420-49D2-89FA-D2A9A73509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A1B61193-28A1-4470-B3CA-89E1CF3D1989}"/>
              </a:ext>
            </a:extLst>
          </p:cNvPr>
          <p:cNvSpPr>
            <a:spLocks noGrp="1"/>
          </p:cNvSpPr>
          <p:nvPr>
            <p:ph type="sldNum" sz="quarter" idx="12"/>
          </p:nvPr>
        </p:nvSpPr>
        <p:spPr/>
        <p:txBody>
          <a:bodyPr/>
          <a:lstStyle>
            <a:lvl1pPr>
              <a:defRPr/>
            </a:lvl1pPr>
          </a:lstStyle>
          <a:p>
            <a:pPr>
              <a:defRPr/>
            </a:pPr>
            <a:fld id="{576ABD02-5444-4948-A1B9-DBE1A908AA78}" type="slidenum">
              <a:rPr lang="en-US" altLang="en-US"/>
              <a:pPr>
                <a:defRPr/>
              </a:pPr>
              <a:t>‹#›</a:t>
            </a:fld>
            <a:endParaRPr lang="en-US" altLang="en-US"/>
          </a:p>
        </p:txBody>
      </p:sp>
    </p:spTree>
    <p:extLst>
      <p:ext uri="{BB962C8B-B14F-4D97-AF65-F5344CB8AC3E}">
        <p14:creationId xmlns:p14="http://schemas.microsoft.com/office/powerpoint/2010/main" val="1174919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85700" y="523433"/>
            <a:ext cx="7011200" cy="10216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1085700" y="1769800"/>
            <a:ext cx="8176800" cy="4194000"/>
          </a:xfrm>
          <a:prstGeom prst="rect">
            <a:avLst/>
          </a:prstGeom>
          <a:noFill/>
          <a:ln>
            <a:noFill/>
          </a:ln>
        </p:spPr>
        <p:txBody>
          <a:bodyPr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10157333" y="6182000"/>
            <a:ext cx="1983200" cy="420800"/>
          </a:xfrm>
          <a:prstGeom prst="rect">
            <a:avLst/>
          </a:prstGeom>
          <a:noFill/>
          <a:ln>
            <a:noFill/>
          </a:ln>
        </p:spPr>
        <p:txBody>
          <a:bodyPr lIns="91425" tIns="91425" rIns="91425" bIns="91425" anchor="ctr" anchorCtr="0">
            <a:noAutofit/>
          </a:bodyPr>
          <a:lstStyle/>
          <a:p>
            <a:pPr algn="r"/>
            <a:fld id="{00000000-1234-1234-1234-123412341234}" type="slidenum">
              <a:rPr lang="en" sz="1600" b="1" smtClean="0">
                <a:solidFill>
                  <a:srgbClr val="FFFFFF"/>
                </a:solidFill>
                <a:latin typeface="Roboto Condensed"/>
                <a:ea typeface="Roboto Condensed"/>
                <a:cs typeface="Roboto Condensed"/>
                <a:sym typeface="Roboto Condensed"/>
              </a:rPr>
              <a:pPr algn="r"/>
              <a:t>‹#›</a:t>
            </a:fld>
            <a:endParaRPr lang="en" sz="16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737543093"/>
      </p:ext>
    </p:extLst>
  </p:cSld>
  <p:clrMap bg1="lt1" tx1="dk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5E3E91-27B8-4571-9D25-BD92156DBB8B}"/>
              </a:ext>
            </a:extLst>
          </p:cNvPr>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charset="-128"/>
              <a:cs typeface="ＭＳ Ｐゴシック" charset="-128"/>
            </a:endParaRPr>
          </a:p>
        </p:txBody>
      </p:sp>
      <p:sp>
        <p:nvSpPr>
          <p:cNvPr id="3" name="Title Placeholder 2">
            <a:extLst>
              <a:ext uri="{FF2B5EF4-FFF2-40B4-BE49-F238E27FC236}">
                <a16:creationId xmlns:a16="http://schemas.microsoft.com/office/drawing/2014/main" id="{28FB4C5A-E029-42D4-8239-288A3A10AA35}"/>
              </a:ext>
            </a:extLst>
          </p:cNvPr>
          <p:cNvSpPr>
            <a:spLocks noGrp="1"/>
          </p:cNvSpPr>
          <p:nvPr>
            <p:ph type="title"/>
          </p:nvPr>
        </p:nvSpPr>
        <p:spPr>
          <a:xfrm>
            <a:off x="609600" y="320675"/>
            <a:ext cx="9652000" cy="1143000"/>
          </a:xfrm>
          <a:prstGeom prst="rect">
            <a:avLst/>
          </a:prstGeom>
        </p:spPr>
        <p:txBody>
          <a:bodyPr vert="horz" wrap="square" lIns="45720" tIns="0" rIns="45720" bIns="0" numCol="1" anchor="b" anchorCtr="0" compatLnSpc="1">
            <a:prstTxWarp prst="textNoShape">
              <a:avLst/>
            </a:prstTxWarp>
            <a:normAutofit/>
          </a:bodyPr>
          <a:lstStyle/>
          <a:p>
            <a:pPr lvl="0"/>
            <a:r>
              <a:rPr lang="en-US"/>
              <a:t>Click to edit Master title style</a:t>
            </a:r>
          </a:p>
        </p:txBody>
      </p:sp>
      <p:sp>
        <p:nvSpPr>
          <p:cNvPr id="1030" name="Text Placeholder 30">
            <a:extLst>
              <a:ext uri="{FF2B5EF4-FFF2-40B4-BE49-F238E27FC236}">
                <a16:creationId xmlns:a16="http://schemas.microsoft.com/office/drawing/2014/main" id="{92B57E49-FABE-49AF-B289-73DD049B6F38}"/>
              </a:ext>
            </a:extLst>
          </p:cNvPr>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Date Placeholder 26">
            <a:extLst>
              <a:ext uri="{FF2B5EF4-FFF2-40B4-BE49-F238E27FC236}">
                <a16:creationId xmlns:a16="http://schemas.microsoft.com/office/drawing/2014/main" id="{0E814A91-A29F-4585-904A-60431E1713E7}"/>
              </a:ext>
            </a:extLst>
          </p:cNvPr>
          <p:cNvSpPr>
            <a:spLocks noGrp="1"/>
          </p:cNvSpPr>
          <p:nvPr>
            <p:ph type="dt" sz="half" idx="2"/>
          </p:nvPr>
        </p:nvSpPr>
        <p:spPr>
          <a:xfrm>
            <a:off x="5662085" y="6557963"/>
            <a:ext cx="2669116" cy="227012"/>
          </a:xfrm>
          <a:prstGeom prst="rect">
            <a:avLst/>
          </a:prstGeom>
        </p:spPr>
        <p:txBody>
          <a:bodyPr vert="horz" wrap="square" lIns="91440" tIns="0" rIns="91440" bIns="0" numCol="1" anchor="b" anchorCtr="0" compatLnSpc="1">
            <a:prstTxWarp prst="textNoShape">
              <a:avLst/>
            </a:prstTxWarp>
          </a:bodyPr>
          <a:lstStyle>
            <a:lvl1pPr eaLnBrk="1" hangingPunct="1">
              <a:defRPr sz="1000">
                <a:solidFill>
                  <a:schemeClr val="tx2"/>
                </a:solidFill>
                <a:latin typeface="Trebuchet MS" panose="020B0603020202020204" pitchFamily="34" charset="0"/>
              </a:defRPr>
            </a:lvl1pPr>
          </a:lstStyle>
          <a:p>
            <a:pPr>
              <a:defRPr/>
            </a:pPr>
            <a:fld id="{CD25CAE4-9AE0-4FD9-9857-9739DA151860}" type="datetime1">
              <a:rPr lang="en-US" altLang="en-US"/>
              <a:pPr>
                <a:defRPr/>
              </a:pPr>
              <a:t>9/24/2024</a:t>
            </a:fld>
            <a:endParaRPr lang="en-US" altLang="en-US"/>
          </a:p>
        </p:txBody>
      </p:sp>
      <p:sp>
        <p:nvSpPr>
          <p:cNvPr id="4" name="Footer Placeholder 3">
            <a:extLst>
              <a:ext uri="{FF2B5EF4-FFF2-40B4-BE49-F238E27FC236}">
                <a16:creationId xmlns:a16="http://schemas.microsoft.com/office/drawing/2014/main" id="{8F296059-B6D1-4B46-893E-951E118455C8}"/>
              </a:ext>
            </a:extLst>
          </p:cNvPr>
          <p:cNvSpPr>
            <a:spLocks noGrp="1"/>
          </p:cNvSpPr>
          <p:nvPr>
            <p:ph type="ftr" sz="quarter" idx="3"/>
          </p:nvPr>
        </p:nvSpPr>
        <p:spPr>
          <a:xfrm>
            <a:off x="609600" y="6557963"/>
            <a:ext cx="4876800" cy="228600"/>
          </a:xfrm>
          <a:prstGeom prst="rect">
            <a:avLst/>
          </a:prstGeom>
        </p:spPr>
        <p:txBody>
          <a:bodyPr vert="horz" wrap="square" lIns="91440" tIns="0" rIns="91440" bIns="0" numCol="1" anchor="b" anchorCtr="0" compatLnSpc="1">
            <a:prstTxWarp prst="textNoShape">
              <a:avLst/>
            </a:prstTxWarp>
          </a:bodyPr>
          <a:lstStyle>
            <a:lvl1pPr algn="r" eaLnBrk="1" hangingPunct="1">
              <a:defRPr sz="1000">
                <a:solidFill>
                  <a:schemeClr val="tx2"/>
                </a:solidFill>
                <a:latin typeface="Trebuchet MS" charset="0"/>
                <a:ea typeface="ＭＳ Ｐゴシック" charset="-128"/>
                <a:cs typeface="ＭＳ Ｐゴシック" charset="-128"/>
              </a:defRPr>
            </a:lvl1pPr>
          </a:lstStyle>
          <a:p>
            <a:pPr>
              <a:defRPr/>
            </a:pPr>
            <a:endParaRPr lang="en-US"/>
          </a:p>
        </p:txBody>
      </p:sp>
      <p:sp>
        <p:nvSpPr>
          <p:cNvPr id="16" name="Slide Number Placeholder 15">
            <a:extLst>
              <a:ext uri="{FF2B5EF4-FFF2-40B4-BE49-F238E27FC236}">
                <a16:creationId xmlns:a16="http://schemas.microsoft.com/office/drawing/2014/main" id="{B6D4E5BD-C38E-4355-B0CA-44409F8BEAF6}"/>
              </a:ext>
            </a:extLst>
          </p:cNvPr>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eaLnBrk="1" hangingPunct="1">
              <a:defRPr sz="1100">
                <a:solidFill>
                  <a:schemeClr val="tx2"/>
                </a:solidFill>
                <a:latin typeface="Trebuchet MS" panose="020B0603020202020204" pitchFamily="34" charset="0"/>
              </a:defRPr>
            </a:lvl1pPr>
          </a:lstStyle>
          <a:p>
            <a:pPr>
              <a:defRPr/>
            </a:pPr>
            <a:fld id="{855BECD9-6989-4E9A-AFC2-BC4D3F206571}" type="slidenum">
              <a:rPr lang="en-US" altLang="en-US"/>
              <a:pPr>
                <a:defRPr/>
              </a:pPr>
              <a:t>‹#›</a:t>
            </a:fld>
            <a:endParaRPr lang="en-US" altLang="en-US"/>
          </a:p>
        </p:txBody>
      </p:sp>
    </p:spTree>
    <p:extLst>
      <p:ext uri="{BB962C8B-B14F-4D97-AF65-F5344CB8AC3E}">
        <p14:creationId xmlns:p14="http://schemas.microsoft.com/office/powerpoint/2010/main" val="2042870442"/>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S PGothic" panose="020B0600070205080204" pitchFamily="34" charset="-128"/>
          <a:cs typeface="ＭＳ Ｐゴシック" pitchFamily="-112" charset="-128"/>
        </a:defRPr>
      </a:lvl1pPr>
      <a:lvl2pPr algn="l" rtl="0" eaLnBrk="0" fontAlgn="base" hangingPunct="0">
        <a:spcBef>
          <a:spcPct val="0"/>
        </a:spcBef>
        <a:spcAft>
          <a:spcPct val="0"/>
        </a:spcAft>
        <a:defRPr sz="3800" b="1">
          <a:solidFill>
            <a:schemeClr val="tx1"/>
          </a:solidFill>
          <a:latin typeface="Trebuchet MS" pitchFamily="-112" charset="0"/>
          <a:ea typeface="MS PGothic" panose="020B0600070205080204" pitchFamily="34" charset="-128"/>
          <a:cs typeface="ＭＳ Ｐゴシック" pitchFamily="-112" charset="-128"/>
        </a:defRPr>
      </a:lvl2pPr>
      <a:lvl3pPr algn="l" rtl="0" eaLnBrk="0" fontAlgn="base" hangingPunct="0">
        <a:spcBef>
          <a:spcPct val="0"/>
        </a:spcBef>
        <a:spcAft>
          <a:spcPct val="0"/>
        </a:spcAft>
        <a:defRPr sz="3800" b="1">
          <a:solidFill>
            <a:schemeClr val="tx1"/>
          </a:solidFill>
          <a:latin typeface="Trebuchet MS" pitchFamily="-112" charset="0"/>
          <a:ea typeface="MS PGothic" panose="020B0600070205080204" pitchFamily="34" charset="-128"/>
          <a:cs typeface="ＭＳ Ｐゴシック" pitchFamily="-112" charset="-128"/>
        </a:defRPr>
      </a:lvl3pPr>
      <a:lvl4pPr algn="l" rtl="0" eaLnBrk="0" fontAlgn="base" hangingPunct="0">
        <a:spcBef>
          <a:spcPct val="0"/>
        </a:spcBef>
        <a:spcAft>
          <a:spcPct val="0"/>
        </a:spcAft>
        <a:defRPr sz="3800" b="1">
          <a:solidFill>
            <a:schemeClr val="tx1"/>
          </a:solidFill>
          <a:latin typeface="Trebuchet MS" pitchFamily="-112" charset="0"/>
          <a:ea typeface="MS PGothic" panose="020B0600070205080204" pitchFamily="34" charset="-128"/>
          <a:cs typeface="ＭＳ Ｐゴシック" pitchFamily="-112" charset="-128"/>
        </a:defRPr>
      </a:lvl4pPr>
      <a:lvl5pPr algn="l" rtl="0" eaLnBrk="0" fontAlgn="base" hangingPunct="0">
        <a:spcBef>
          <a:spcPct val="0"/>
        </a:spcBef>
        <a:spcAft>
          <a:spcPct val="0"/>
        </a:spcAft>
        <a:defRPr sz="3800" b="1">
          <a:solidFill>
            <a:schemeClr val="tx1"/>
          </a:solidFill>
          <a:latin typeface="Trebuchet MS" pitchFamily="-112" charset="0"/>
          <a:ea typeface="MS PGothic" panose="020B0600070205080204" pitchFamily="34" charset="-128"/>
          <a:cs typeface="ＭＳ Ｐゴシック" pitchFamily="-112" charset="-128"/>
        </a:defRPr>
      </a:lvl5pPr>
      <a:lvl6pPr marL="457200" algn="l" rtl="0" fontAlgn="base">
        <a:spcBef>
          <a:spcPct val="0"/>
        </a:spcBef>
        <a:spcAft>
          <a:spcPct val="0"/>
        </a:spcAft>
        <a:defRPr sz="3800" b="1">
          <a:solidFill>
            <a:schemeClr val="tx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b="1">
          <a:solidFill>
            <a:schemeClr val="tx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b="1">
          <a:solidFill>
            <a:schemeClr val="tx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b="1">
          <a:solidFill>
            <a:schemeClr val="tx1"/>
          </a:solidFill>
          <a:latin typeface="Trebuchet MS" pitchFamily="-112" charset="0"/>
          <a:ea typeface="ＭＳ Ｐゴシック" pitchFamily="-112" charset="-128"/>
          <a:cs typeface="ＭＳ Ｐゴシック" pitchFamily="-112" charset="-128"/>
        </a:defRPr>
      </a:lvl9pPr>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S PGothic" panose="020B0600070205080204" pitchFamily="34" charset="-128"/>
          <a:cs typeface="ＭＳ Ｐゴシック" pitchFamily="-112" charset="-128"/>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S PGothic" panose="020B0600070205080204" pitchFamily="34" charset="-128"/>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S PGothic" panose="020B0600070205080204" pitchFamily="34" charset="-128"/>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S PGothic" panose="020B0600070205080204" pitchFamily="34" charset="-128"/>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S PGothic" panose="020B0600070205080204" pitchFamily="34" charset="-128"/>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9/24/2024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58345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4B866494-B017-4BAE-9A88-A1861B463CA8}" type="slidenum">
              <a:rPr lang="en-US" smtClean="0"/>
              <a:pPr>
                <a:defRPr/>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32244434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http://teacherlifeisgood.blogspot.com/2015/07/monday-musingsparent-involvement.html" TargetMode="External"/><Relationship Id="rId2" Type="http://schemas.openxmlformats.org/officeDocument/2006/relationships/image" Target="../media/image8.png"/><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hyperlink" Target="http://teacherlifeisgood.blogspot.com/2015/07/monday-musingsparent-involvement.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ACDBC83-4855-3663-9054-74628F0D5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99" y="1177604"/>
            <a:ext cx="6275667" cy="4502791"/>
          </a:xfrm>
          <a:prstGeom prst="rect">
            <a:avLst/>
          </a:prstGeom>
        </p:spPr>
      </p:pic>
      <p:sp>
        <p:nvSpPr>
          <p:cNvPr id="21" name="Rectangle 2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rgbClr val="161D9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CBAEB795-7DD2-5175-A198-E7A410B58AFD}"/>
              </a:ext>
            </a:extLst>
          </p:cNvPr>
          <p:cNvSpPr>
            <a:spLocks noGrp="1"/>
          </p:cNvSpPr>
          <p:nvPr>
            <p:ph type="title"/>
          </p:nvPr>
        </p:nvSpPr>
        <p:spPr>
          <a:xfrm>
            <a:off x="7760904" y="961092"/>
            <a:ext cx="4289898" cy="4593401"/>
          </a:xfrm>
        </p:spPr>
        <p:txBody>
          <a:bodyPr vert="horz" lIns="91440" tIns="45720" rIns="91440" bIns="45720" rtlCol="0" anchor="b">
            <a:normAutofit fontScale="90000"/>
          </a:bodyPr>
          <a:lstStyle/>
          <a:p>
            <a:pPr algn="ctr"/>
            <a:r>
              <a:rPr lang="en-US" sz="3200" b="1">
                <a:solidFill>
                  <a:srgbClr val="FFFFFF"/>
                </a:solidFill>
                <a:latin typeface="Arial Narrow"/>
              </a:rPr>
              <a:t>Annual Title I Family Meeting</a:t>
            </a:r>
            <a:br>
              <a:rPr lang="en-US" sz="2800" b="1">
                <a:latin typeface="Arial Narrow" panose="020B0606020202030204" pitchFamily="34" charset="0"/>
              </a:rPr>
            </a:br>
            <a:r>
              <a:rPr lang="en-US" sz="2500" b="1">
                <a:solidFill>
                  <a:srgbClr val="FFFFFF"/>
                </a:solidFill>
                <a:latin typeface="Arial Narrow"/>
              </a:rPr>
              <a:t>August 13</a:t>
            </a:r>
            <a:r>
              <a:rPr lang="en-US" sz="2500" b="1" baseline="30000">
                <a:solidFill>
                  <a:srgbClr val="FFFFFF"/>
                </a:solidFill>
                <a:latin typeface="Arial Narrow"/>
              </a:rPr>
              <a:t>th</a:t>
            </a:r>
            <a:r>
              <a:rPr lang="en-US" sz="2500" b="1">
                <a:solidFill>
                  <a:srgbClr val="FFFFFF"/>
                </a:solidFill>
                <a:latin typeface="Arial Narrow"/>
              </a:rPr>
              <a:t> &amp;15</a:t>
            </a:r>
            <a:r>
              <a:rPr lang="en-US" sz="2500" b="1" baseline="30000">
                <a:solidFill>
                  <a:srgbClr val="FFFFFF"/>
                </a:solidFill>
                <a:latin typeface="Arial Narrow"/>
              </a:rPr>
              <a:t>th</a:t>
            </a:r>
            <a:r>
              <a:rPr lang="en-US" sz="2500" b="1">
                <a:solidFill>
                  <a:srgbClr val="FFFFFF"/>
                </a:solidFill>
                <a:latin typeface="Arial Narrow"/>
              </a:rPr>
              <a:t> </a:t>
            </a:r>
            <a:br>
              <a:rPr lang="en-US" sz="2500">
                <a:latin typeface="Arial Narrow" panose="020B0606020202030204" pitchFamily="34" charset="0"/>
              </a:rPr>
            </a:br>
            <a:r>
              <a:rPr lang="en-US" sz="2500">
                <a:solidFill>
                  <a:srgbClr val="FFFFFF"/>
                </a:solidFill>
                <a:latin typeface="Arial Narrow"/>
              </a:rPr>
              <a:t>5:00-6:30 p.m.</a:t>
            </a:r>
            <a:br>
              <a:rPr lang="en-US" sz="2500">
                <a:latin typeface="Arial Narrow" panose="020B0606020202030204" pitchFamily="34" charset="0"/>
              </a:rPr>
            </a:br>
            <a:br>
              <a:rPr lang="en-US" sz="2000">
                <a:solidFill>
                  <a:srgbClr val="FFFFFF"/>
                </a:solidFill>
              </a:rPr>
            </a:br>
            <a:br>
              <a:rPr lang="en-US" sz="2000">
                <a:solidFill>
                  <a:srgbClr val="FFFFFF"/>
                </a:solidFill>
              </a:rPr>
            </a:br>
            <a:br>
              <a:rPr lang="en-US" sz="2000">
                <a:solidFill>
                  <a:srgbClr val="FFFFFF"/>
                </a:solidFill>
              </a:rPr>
            </a:br>
            <a:br>
              <a:rPr lang="en-US" sz="2000">
                <a:solidFill>
                  <a:srgbClr val="FFFFFF"/>
                </a:solidFill>
              </a:rPr>
            </a:br>
            <a:r>
              <a:rPr lang="en-US" sz="3200" b="1">
                <a:solidFill>
                  <a:srgbClr val="FFFFFF"/>
                </a:solidFill>
              </a:rPr>
              <a:t>Pete Johnson, Principal</a:t>
            </a:r>
            <a:br>
              <a:rPr lang="en-US" sz="3200"/>
            </a:br>
            <a:r>
              <a:rPr lang="en-US" sz="2200">
                <a:solidFill>
                  <a:srgbClr val="FFFFFF"/>
                </a:solidFill>
              </a:rPr>
              <a:t>Mattie D. Smith, Assistant Principal</a:t>
            </a:r>
            <a:br>
              <a:rPr lang="en-US" sz="2200"/>
            </a:br>
            <a:r>
              <a:rPr lang="en-US" sz="2200">
                <a:solidFill>
                  <a:srgbClr val="FFFFFF"/>
                </a:solidFill>
              </a:rPr>
              <a:t>Rica M. Davis, PLC Coach</a:t>
            </a:r>
            <a:br>
              <a:rPr lang="en-US" sz="2200"/>
            </a:br>
            <a:br>
              <a:rPr lang="en-US" sz="2000">
                <a:solidFill>
                  <a:srgbClr val="FFFFFF"/>
                </a:solidFill>
              </a:rPr>
            </a:br>
            <a:br>
              <a:rPr lang="en-US" sz="2000">
                <a:solidFill>
                  <a:srgbClr val="FFFFFF"/>
                </a:solidFill>
              </a:rPr>
            </a:br>
            <a:br>
              <a:rPr lang="en-US" sz="2000">
                <a:solidFill>
                  <a:srgbClr val="FFFFFF"/>
                </a:solidFill>
              </a:rPr>
            </a:br>
            <a:br>
              <a:rPr lang="en-US" sz="2000">
                <a:solidFill>
                  <a:srgbClr val="FFFFFF"/>
                </a:solidFill>
              </a:rPr>
            </a:br>
            <a:endParaRPr lang="en-US" sz="2000">
              <a:solidFill>
                <a:srgbClr val="FFFFFF"/>
              </a:solidFill>
            </a:endParaRPr>
          </a:p>
        </p:txBody>
      </p:sp>
      <p:sp>
        <p:nvSpPr>
          <p:cNvPr id="23" name="Rectangle 22">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rgbClr val="F7A0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Parental/Family Involvement Policy </a:t>
            </a:r>
          </a:p>
        </p:txBody>
      </p:sp>
      <p:sp>
        <p:nvSpPr>
          <p:cNvPr id="4099" name="Rectangle 3"/>
          <p:cNvSpPr>
            <a:spLocks noGrp="1" noChangeArrowheads="1"/>
          </p:cNvSpPr>
          <p:nvPr>
            <p:ph sz="quarter" idx="1"/>
          </p:nvPr>
        </p:nvSpPr>
        <p:spPr>
          <a:xfrm>
            <a:off x="321013" y="1600199"/>
            <a:ext cx="11537003" cy="4761689"/>
          </a:xfrm>
        </p:spPr>
        <p:txBody>
          <a:bodyPr>
            <a:normAutofit/>
          </a:bodyPr>
          <a:lstStyle/>
          <a:p>
            <a:pPr marL="44450" indent="0" algn="ctr">
              <a:lnSpc>
                <a:spcPct val="90000"/>
              </a:lnSpc>
              <a:buNone/>
            </a:pPr>
            <a:endParaRPr lang="en-US" altLang="en-US" sz="3200" b="1">
              <a:solidFill>
                <a:schemeClr val="bg1"/>
              </a:solidFill>
              <a:latin typeface="Arial Rounded MT Bold" panose="020F0704030504030204" pitchFamily="34" charset="0"/>
            </a:endParaRPr>
          </a:p>
          <a:p>
            <a:pPr marL="44450" indent="0" algn="ctr">
              <a:lnSpc>
                <a:spcPct val="90000"/>
              </a:lnSpc>
              <a:buNone/>
            </a:pPr>
            <a:endParaRPr lang="en-US" altLang="en-US" sz="3200" b="1">
              <a:solidFill>
                <a:schemeClr val="bg1"/>
              </a:solidFill>
              <a:latin typeface="Arial Rounded MT Bold" panose="020F0704030504030204" pitchFamily="34" charset="0"/>
            </a:endParaRPr>
          </a:p>
          <a:p>
            <a:pPr marL="44450" indent="0" algn="ctr">
              <a:lnSpc>
                <a:spcPct val="90000"/>
              </a:lnSpc>
              <a:buNone/>
            </a:pPr>
            <a:endParaRPr lang="en-US" altLang="en-US" sz="3200" b="1">
              <a:solidFill>
                <a:schemeClr val="bg1"/>
              </a:solidFill>
              <a:latin typeface="Arial Rounded MT Bold" panose="020F0704030504030204" pitchFamily="34" charset="0"/>
            </a:endParaRPr>
          </a:p>
          <a:p>
            <a:pPr marL="44450" indent="0" algn="ctr">
              <a:lnSpc>
                <a:spcPct val="90000"/>
              </a:lnSpc>
              <a:buNone/>
            </a:pPr>
            <a:endParaRPr lang="en-US" altLang="en-US" sz="3200" b="1">
              <a:solidFill>
                <a:schemeClr val="bg1"/>
              </a:solidFill>
              <a:latin typeface="Arial Rounded MT Bold" panose="020F0704030504030204" pitchFamily="34" charset="0"/>
            </a:endParaRPr>
          </a:p>
          <a:p>
            <a:pPr marL="44450" indent="0" algn="ctr">
              <a:lnSpc>
                <a:spcPct val="90000"/>
              </a:lnSpc>
              <a:buNone/>
            </a:pPr>
            <a:endParaRPr lang="en-US" altLang="en-US" sz="2800" b="1">
              <a:solidFill>
                <a:schemeClr val="tx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pic>
        <p:nvPicPr>
          <p:cNvPr id="3" name="Picture 2">
            <a:extLst>
              <a:ext uri="{FF2B5EF4-FFF2-40B4-BE49-F238E27FC236}">
                <a16:creationId xmlns:a16="http://schemas.microsoft.com/office/drawing/2014/main" id="{04F787D1-02E7-699F-8346-67C5EBA12D3D}"/>
              </a:ext>
            </a:extLst>
          </p:cNvPr>
          <p:cNvPicPr>
            <a:picLocks noChangeAspect="1"/>
          </p:cNvPicPr>
          <p:nvPr/>
        </p:nvPicPr>
        <p:blipFill>
          <a:blip r:embed="rId3"/>
          <a:stretch>
            <a:fillRect/>
          </a:stretch>
        </p:blipFill>
        <p:spPr>
          <a:xfrm>
            <a:off x="2711756" y="1499190"/>
            <a:ext cx="7346644" cy="4800242"/>
          </a:xfrm>
          <a:prstGeom prst="rect">
            <a:avLst/>
          </a:prstGeom>
        </p:spPr>
      </p:pic>
    </p:spTree>
    <p:extLst>
      <p:ext uri="{BB962C8B-B14F-4D97-AF65-F5344CB8AC3E}">
        <p14:creationId xmlns:p14="http://schemas.microsoft.com/office/powerpoint/2010/main" val="36561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Family Involvement Activities</a:t>
            </a:r>
          </a:p>
        </p:txBody>
      </p:sp>
      <p:graphicFrame>
        <p:nvGraphicFramePr>
          <p:cNvPr id="46084" name="Rectangle 3">
            <a:extLst>
              <a:ext uri="{FF2B5EF4-FFF2-40B4-BE49-F238E27FC236}">
                <a16:creationId xmlns:a16="http://schemas.microsoft.com/office/drawing/2014/main" id="{D6F161E5-A3E8-6E65-F6EE-F582F79963B4}"/>
              </a:ext>
            </a:extLst>
          </p:cNvPr>
          <p:cNvGraphicFramePr>
            <a:graphicFrameLocks noGrp="1"/>
          </p:cNvGraphicFramePr>
          <p:nvPr>
            <p:ph sz="quarter" idx="1"/>
            <p:extLst>
              <p:ext uri="{D42A27DB-BD31-4B8C-83A1-F6EECF244321}">
                <p14:modId xmlns:p14="http://schemas.microsoft.com/office/powerpoint/2010/main" val="2556639815"/>
              </p:ext>
            </p:extLst>
          </p:nvPr>
        </p:nvGraphicFramePr>
        <p:xfrm>
          <a:off x="323434" y="1507788"/>
          <a:ext cx="11537003" cy="5009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A picture containing silhouette&#10;&#10;Description automatically generated">
            <a:extLst>
              <a:ext uri="{FF2B5EF4-FFF2-40B4-BE49-F238E27FC236}">
                <a16:creationId xmlns:a16="http://schemas.microsoft.com/office/drawing/2014/main" id="{DBE1D37D-A494-5C95-D7B1-03C48780571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41236" y="4882294"/>
            <a:ext cx="1921120" cy="145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77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Parent Training</a:t>
            </a:r>
          </a:p>
        </p:txBody>
      </p:sp>
      <p:sp>
        <p:nvSpPr>
          <p:cNvPr id="4099" name="Rectangle 3"/>
          <p:cNvSpPr>
            <a:spLocks noGrp="1" noChangeArrowheads="1"/>
          </p:cNvSpPr>
          <p:nvPr>
            <p:ph sz="quarter" idx="1"/>
          </p:nvPr>
        </p:nvSpPr>
        <p:spPr>
          <a:xfrm>
            <a:off x="175098" y="1600199"/>
            <a:ext cx="11819105" cy="4761689"/>
          </a:xfrm>
        </p:spPr>
        <p:txBody>
          <a:bodyPr>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0" indent="0" algn="ctr" eaLnBrk="1" hangingPunct="1">
              <a:lnSpc>
                <a:spcPct val="80000"/>
              </a:lnSpc>
              <a:buNone/>
            </a:pPr>
            <a:r>
              <a:rPr lang="en-US" sz="3000" err="1">
                <a:solidFill>
                  <a:schemeClr val="bg1"/>
                </a:solidFill>
                <a:latin typeface="Arial Rounded MT Bold" panose="020F0704030504030204" pitchFamily="34" charset="0"/>
              </a:rPr>
              <a:t>Grahamwood</a:t>
            </a:r>
            <a:r>
              <a:rPr lang="en-US" sz="3000">
                <a:solidFill>
                  <a:schemeClr val="bg1"/>
                </a:solidFill>
                <a:latin typeface="Arial Rounded MT Bold" panose="020F0704030504030204" pitchFamily="34" charset="0"/>
              </a:rPr>
              <a:t> Guidance Department provides the following training:</a:t>
            </a:r>
            <a:br>
              <a:rPr lang="en-US" sz="3600">
                <a:solidFill>
                  <a:schemeClr val="bg1"/>
                </a:solidFill>
                <a:latin typeface="Arial Rounded MT Bold" panose="020F0704030504030204" pitchFamily="34" charset="0"/>
              </a:rPr>
            </a:br>
            <a:endParaRPr lang="en-US" sz="3600">
              <a:solidFill>
                <a:schemeClr val="bg1"/>
              </a:solidFill>
              <a:latin typeface="Arial Rounded MT Bold" panose="020F0704030504030204" pitchFamily="34" charset="0"/>
            </a:endParaRPr>
          </a:p>
          <a:p>
            <a:pPr algn="ctr">
              <a:buFont typeface="Courier New" panose="02070309020205020404" pitchFamily="49" charset="0"/>
              <a:buChar char="o"/>
            </a:pPr>
            <a:r>
              <a:rPr lang="en-US" sz="2800">
                <a:solidFill>
                  <a:schemeClr val="bg1"/>
                </a:solidFill>
                <a:latin typeface="Arial Rounded MT Bold" panose="020F0704030504030204" pitchFamily="34" charset="0"/>
              </a:rPr>
              <a:t>Raising Emotionally Intelligent Children</a:t>
            </a:r>
          </a:p>
          <a:p>
            <a:pPr algn="ctr">
              <a:buFont typeface="Courier New" panose="02070309020205020404" pitchFamily="49" charset="0"/>
              <a:buChar char="o"/>
            </a:pPr>
            <a:r>
              <a:rPr lang="en-US" sz="2800">
                <a:solidFill>
                  <a:schemeClr val="bg1"/>
                </a:solidFill>
                <a:latin typeface="Arial Rounded MT Bold" panose="020F0704030504030204" pitchFamily="34" charset="0"/>
              </a:rPr>
              <a:t>ADHD/Autism Awareness</a:t>
            </a:r>
          </a:p>
          <a:p>
            <a:pPr algn="ctr">
              <a:buFont typeface="Courier New" panose="02070309020205020404" pitchFamily="49" charset="0"/>
              <a:buChar char="o"/>
            </a:pPr>
            <a:r>
              <a:rPr lang="en-US" sz="2800">
                <a:solidFill>
                  <a:schemeClr val="bg1"/>
                </a:solidFill>
                <a:latin typeface="Arial Rounded MT Bold" panose="020F0704030504030204" pitchFamily="34" charset="0"/>
              </a:rPr>
              <a:t>Confidence and Belief</a:t>
            </a:r>
          </a:p>
          <a:p>
            <a:pPr algn="ctr">
              <a:buFont typeface="Courier New" panose="02070309020205020404" pitchFamily="49" charset="0"/>
              <a:buChar char="o"/>
            </a:pPr>
            <a:r>
              <a:rPr lang="en-US" sz="2800">
                <a:solidFill>
                  <a:schemeClr val="bg1"/>
                </a:solidFill>
                <a:latin typeface="Arial Rounded MT Bold" panose="020F0704030504030204" pitchFamily="34" charset="0"/>
              </a:rPr>
              <a:t>Test Taking Tips</a:t>
            </a:r>
          </a:p>
          <a:p>
            <a:pPr marL="44450" indent="0" algn="ctr">
              <a:lnSpc>
                <a:spcPct val="90000"/>
              </a:lnSpc>
              <a:buNone/>
            </a:pPr>
            <a:endParaRPr lang="en-US" altLang="en-US" sz="2800" b="1">
              <a:solidFill>
                <a:schemeClr val="tx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428862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a:defRPr/>
            </a:pPr>
            <a:r>
              <a:rPr lang="en-US" sz="3600">
                <a:solidFill>
                  <a:srgbClr val="130BB5"/>
                </a:solidFill>
                <a:latin typeface="Berlin Sans FB"/>
              </a:rPr>
              <a:t>Student Code of Conduct/</a:t>
            </a:r>
            <a:r>
              <a:rPr lang="en-US" sz="3600" err="1">
                <a:solidFill>
                  <a:srgbClr val="130BB5"/>
                </a:solidFill>
                <a:latin typeface="Berlin Sans FB"/>
              </a:rPr>
              <a:t>Grahamwood’s</a:t>
            </a:r>
            <a:r>
              <a:rPr lang="en-US" sz="3600">
                <a:solidFill>
                  <a:srgbClr val="130BB5"/>
                </a:solidFill>
                <a:latin typeface="Berlin Sans FB"/>
              </a:rPr>
              <a:t> Discipline Policy</a:t>
            </a:r>
            <a:endParaRPr lang="en-US" sz="3600"/>
          </a:p>
        </p:txBody>
      </p:sp>
      <p:sp>
        <p:nvSpPr>
          <p:cNvPr id="4099" name="Rectangle 3"/>
          <p:cNvSpPr>
            <a:spLocks noGrp="1" noChangeArrowheads="1"/>
          </p:cNvSpPr>
          <p:nvPr>
            <p:ph sz="quarter" idx="1"/>
          </p:nvPr>
        </p:nvSpPr>
        <p:spPr>
          <a:xfrm>
            <a:off x="74456" y="1370162"/>
            <a:ext cx="11819105" cy="4991726"/>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algn="ctr">
              <a:lnSpc>
                <a:spcPct val="90000"/>
              </a:lnSpc>
              <a:spcBef>
                <a:spcPts val="1200"/>
              </a:spcBef>
              <a:spcAft>
                <a:spcPts val="200"/>
              </a:spcAft>
              <a:buClr>
                <a:srgbClr val="D16349"/>
              </a:buClr>
              <a:buFont typeface="Courier New"/>
              <a:buChar char="o"/>
              <a:defRPr/>
            </a:pPr>
            <a:r>
              <a:rPr lang="en-US">
                <a:solidFill>
                  <a:schemeClr val="bg1"/>
                </a:solidFill>
                <a:ea typeface="+mn-lt"/>
                <a:cs typeface="+mn-lt"/>
              </a:rPr>
              <a:t>RTI-B Manual </a:t>
            </a:r>
          </a:p>
          <a:p>
            <a:pPr algn="ctr">
              <a:lnSpc>
                <a:spcPct val="90000"/>
              </a:lnSpc>
              <a:spcBef>
                <a:spcPts val="1200"/>
              </a:spcBef>
              <a:spcAft>
                <a:spcPts val="200"/>
              </a:spcAft>
              <a:buClr>
                <a:srgbClr val="D16349"/>
              </a:buClr>
              <a:buFont typeface="Courier New"/>
              <a:buChar char="o"/>
              <a:defRPr/>
            </a:pPr>
            <a:r>
              <a:rPr lang="en-US">
                <a:solidFill>
                  <a:schemeClr val="bg1"/>
                </a:solidFill>
                <a:ea typeface="+mn-lt"/>
                <a:cs typeface="+mn-lt"/>
              </a:rPr>
              <a:t>is on the website.</a:t>
            </a:r>
          </a:p>
          <a:p>
            <a:pPr algn="ctr">
              <a:lnSpc>
                <a:spcPct val="90000"/>
              </a:lnSpc>
              <a:spcBef>
                <a:spcPts val="1200"/>
              </a:spcBef>
              <a:spcAft>
                <a:spcPts val="200"/>
              </a:spcAft>
              <a:buClr>
                <a:srgbClr val="D16349"/>
              </a:buClr>
              <a:buFont typeface="Courier New"/>
              <a:buChar char="o"/>
              <a:defRPr/>
            </a:pPr>
            <a:r>
              <a:rPr lang="en-US">
                <a:solidFill>
                  <a:schemeClr val="bg1"/>
                </a:solidFill>
                <a:ea typeface="+mn-lt"/>
                <a:cs typeface="+mn-lt"/>
              </a:rPr>
              <a:t>This is the </a:t>
            </a:r>
          </a:p>
          <a:p>
            <a:pPr marL="0" indent="0" algn="ctr">
              <a:lnSpc>
                <a:spcPct val="90000"/>
              </a:lnSpc>
              <a:spcBef>
                <a:spcPts val="1200"/>
              </a:spcBef>
              <a:spcAft>
                <a:spcPts val="200"/>
              </a:spcAft>
              <a:buClr>
                <a:srgbClr val="D16349"/>
              </a:buClr>
              <a:buNone/>
              <a:defRPr/>
            </a:pPr>
            <a:r>
              <a:rPr lang="en-US">
                <a:solidFill>
                  <a:schemeClr val="bg1"/>
                </a:solidFill>
                <a:ea typeface="+mn-lt"/>
                <a:cs typeface="+mn-lt"/>
              </a:rPr>
              <a:t>current MSCS</a:t>
            </a:r>
          </a:p>
          <a:p>
            <a:pPr marL="0" indent="0" algn="ctr">
              <a:lnSpc>
                <a:spcPct val="90000"/>
              </a:lnSpc>
              <a:spcBef>
                <a:spcPts val="1200"/>
              </a:spcBef>
              <a:spcAft>
                <a:spcPts val="200"/>
              </a:spcAft>
              <a:buClr>
                <a:srgbClr val="D16349"/>
              </a:buClr>
              <a:buNone/>
              <a:defRPr/>
            </a:pPr>
            <a:r>
              <a:rPr lang="en-US">
                <a:solidFill>
                  <a:schemeClr val="bg1"/>
                </a:solidFill>
                <a:ea typeface="+mn-lt"/>
                <a:cs typeface="+mn-lt"/>
              </a:rPr>
              <a:t>Handbook.</a:t>
            </a:r>
            <a:endParaRPr lang="en-US">
              <a:solidFill>
                <a:schemeClr val="bg1"/>
              </a:solidFill>
              <a:ea typeface="ＭＳ Ｐゴシック"/>
              <a:cs typeface="Calibri"/>
            </a:endParaRPr>
          </a:p>
          <a:p>
            <a:pPr algn="ctr">
              <a:lnSpc>
                <a:spcPct val="90000"/>
              </a:lnSpc>
              <a:spcBef>
                <a:spcPts val="1200"/>
              </a:spcBef>
              <a:spcAft>
                <a:spcPts val="200"/>
              </a:spcAft>
              <a:buClr>
                <a:srgbClr val="D16349"/>
              </a:buClr>
              <a:buFont typeface="Courier New"/>
              <a:buChar char="o"/>
              <a:defRPr/>
            </a:pPr>
            <a:endParaRPr lang="en-US">
              <a:solidFill>
                <a:schemeClr val="bg1"/>
              </a:solidFill>
              <a:ea typeface="+mn-lt"/>
              <a:cs typeface="+mn-lt"/>
            </a:endParaRPr>
          </a:p>
          <a:p>
            <a:pPr marL="0" indent="0" algn="ctr">
              <a:lnSpc>
                <a:spcPct val="90000"/>
              </a:lnSpc>
              <a:spcBef>
                <a:spcPts val="1200"/>
              </a:spcBef>
              <a:spcAft>
                <a:spcPts val="200"/>
              </a:spcAft>
              <a:buClr>
                <a:srgbClr val="D16349"/>
              </a:buClr>
              <a:buNone/>
              <a:defRPr/>
            </a:pPr>
            <a:endParaRPr lang="en-US">
              <a:solidFill>
                <a:schemeClr val="bg1"/>
              </a:solidFill>
              <a:ea typeface="+mn-lt"/>
              <a:cs typeface="+mn-lt"/>
            </a:endParaRPr>
          </a:p>
          <a:p>
            <a:pPr marL="0" indent="0" algn="ctr">
              <a:lnSpc>
                <a:spcPct val="90000"/>
              </a:lnSpc>
              <a:spcBef>
                <a:spcPts val="1200"/>
              </a:spcBef>
              <a:spcAft>
                <a:spcPts val="200"/>
              </a:spcAft>
              <a:buClr>
                <a:srgbClr val="D16349"/>
              </a:buClr>
              <a:buNone/>
              <a:defRPr/>
            </a:pPr>
            <a:endParaRPr lang="en-US">
              <a:solidFill>
                <a:schemeClr val="bg1"/>
              </a:solidFill>
              <a:latin typeface="Georgia"/>
              <a:ea typeface="ＭＳ Ｐゴシック"/>
            </a:endParaRPr>
          </a:p>
          <a:p>
            <a:pPr marL="0" indent="0" algn="ctr">
              <a:lnSpc>
                <a:spcPct val="90000"/>
              </a:lnSpc>
              <a:spcBef>
                <a:spcPts val="1200"/>
              </a:spcBef>
              <a:spcAft>
                <a:spcPts val="200"/>
              </a:spcAft>
              <a:buClr>
                <a:srgbClr val="D16349"/>
              </a:buClr>
              <a:buNone/>
            </a:pPr>
            <a:endParaRPr lang="en-US">
              <a:solidFill>
                <a:schemeClr val="bg1"/>
              </a:solidFill>
              <a:ea typeface="+mn-lt"/>
              <a:cs typeface="+mn-lt"/>
            </a:endParaRPr>
          </a:p>
          <a:p>
            <a:pPr algn="ctr">
              <a:lnSpc>
                <a:spcPct val="90000"/>
              </a:lnSpc>
              <a:spcBef>
                <a:spcPts val="1200"/>
              </a:spcBef>
              <a:spcAft>
                <a:spcPts val="200"/>
              </a:spcAft>
              <a:buClr>
                <a:srgbClr val="D16349"/>
              </a:buClr>
              <a:buFont typeface="Courier New"/>
              <a:buChar char="o"/>
            </a:pPr>
            <a:endParaRPr lang="en-US">
              <a:solidFill>
                <a:schemeClr val="bg1"/>
              </a:solidFill>
              <a:latin typeface="Georgia"/>
              <a:ea typeface="ＭＳ Ｐゴシック"/>
              <a:cs typeface="Calibri"/>
            </a:endParaRPr>
          </a:p>
          <a:p>
            <a:pPr marL="457200" lvl="1" indent="0" algn="ctr">
              <a:buClr>
                <a:srgbClr val="CCB400"/>
              </a:buClr>
              <a:buFont typeface="Wingdings"/>
              <a:buNone/>
            </a:pPr>
            <a:endParaRPr lang="en-US">
              <a:solidFill>
                <a:srgbClr val="FFFFFF"/>
              </a:solidFill>
              <a:latin typeface="Arial Rounded MT Bold" panose="020F0704030504030204" pitchFamily="34" charset="0"/>
              <a:ea typeface="ＭＳ Ｐゴシック"/>
              <a:cs typeface="Calibri"/>
            </a:endParaRPr>
          </a:p>
          <a:p>
            <a:pPr marL="44450" indent="0" algn="ctr" eaLnBrk="1" hangingPunct="1">
              <a:lnSpc>
                <a:spcPct val="90000"/>
              </a:lnSpc>
              <a:buNone/>
            </a:pPr>
            <a:endParaRPr lang="en-US" altLang="en-US" sz="2800" b="1">
              <a:solidFill>
                <a:srgbClr val="000000"/>
              </a:solidFill>
              <a:latin typeface="Arial Rounded MT Bold" panose="020F0704030504030204" pitchFamily="34" charset="0"/>
              <a:ea typeface="MS PGothic"/>
              <a:cs typeface="Calibri"/>
            </a:endParaRPr>
          </a:p>
          <a:p>
            <a:pPr marL="0" indent="0" algn="ctr" eaLnBrk="1" hangingPunct="1">
              <a:buNone/>
            </a:pPr>
            <a:endParaRPr lang="en-US" sz="11200">
              <a:solidFill>
                <a:srgbClr val="FFFFFF"/>
              </a:solidFill>
              <a:latin typeface="Arial Rounded MT Bold" panose="020F0704030504030204" pitchFamily="34" charset="0"/>
              <a:ea typeface="MS PGothic"/>
              <a:cs typeface="Calibri"/>
            </a:endParaRPr>
          </a:p>
          <a:p>
            <a:pPr>
              <a:buFont typeface="Wingdings 2"/>
              <a:buChar char=""/>
            </a:pPr>
            <a:endParaRPr lang="en-US" sz="11200">
              <a:solidFill>
                <a:srgbClr val="D16349"/>
              </a:solidFill>
              <a:latin typeface="Arial Rounded MT Bold" panose="020F0704030504030204" pitchFamily="34" charset="0"/>
              <a:ea typeface="MS PGothic"/>
              <a:cs typeface="Times New Roman" pitchFamily="18" charset="0"/>
            </a:endParaRPr>
          </a:p>
          <a:p>
            <a:pPr>
              <a:lnSpc>
                <a:spcPct val="90000"/>
              </a:lnSpc>
              <a:buFont typeface="Wingdings" pitchFamily="2" charset="2"/>
              <a:buChar char="§"/>
            </a:pPr>
            <a:endParaRPr lang="en-US" sz="3600">
              <a:latin typeface="Berlin Sans FB" pitchFamily="34" charset="0"/>
              <a:cs typeface="Times New Roman" pitchFamily="18" charset="0"/>
            </a:endParaRPr>
          </a:p>
          <a:p>
            <a:pPr marL="0" indent="0">
              <a:lnSpc>
                <a:spcPct val="90000"/>
              </a:lnSpc>
              <a:buNone/>
            </a:pPr>
            <a:endParaRPr lang="en-US" sz="3600">
              <a:latin typeface="Times New Roman" pitchFamily="18" charset="0"/>
              <a:cs typeface="Times New Roman" pitchFamily="18" charset="0"/>
            </a:endParaRPr>
          </a:p>
        </p:txBody>
      </p:sp>
      <p:pic>
        <p:nvPicPr>
          <p:cNvPr id="3" name="Picture 2" descr="Text, whiteboard&#10;&#10;Description automatically generated">
            <a:extLst>
              <a:ext uri="{FF2B5EF4-FFF2-40B4-BE49-F238E27FC236}">
                <a16:creationId xmlns:a16="http://schemas.microsoft.com/office/drawing/2014/main" id="{053AB7A4-377F-FB2B-6901-523451274B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83100" y="4891459"/>
            <a:ext cx="2798505" cy="1281321"/>
          </a:xfrm>
          <a:prstGeom prst="rect">
            <a:avLst/>
          </a:prstGeom>
        </p:spPr>
      </p:pic>
      <p:pic>
        <p:nvPicPr>
          <p:cNvPr id="4" name="Picture 3">
            <a:extLst>
              <a:ext uri="{FF2B5EF4-FFF2-40B4-BE49-F238E27FC236}">
                <a16:creationId xmlns:a16="http://schemas.microsoft.com/office/drawing/2014/main" id="{82BB7B75-8CA5-EBC4-D873-851F5B65CF30}"/>
              </a:ext>
            </a:extLst>
          </p:cNvPr>
          <p:cNvPicPr>
            <a:picLocks noChangeAspect="1"/>
          </p:cNvPicPr>
          <p:nvPr/>
        </p:nvPicPr>
        <p:blipFill>
          <a:blip r:embed="rId4"/>
          <a:stretch>
            <a:fillRect/>
          </a:stretch>
        </p:blipFill>
        <p:spPr>
          <a:xfrm>
            <a:off x="165367" y="1461041"/>
            <a:ext cx="4317733" cy="4792737"/>
          </a:xfrm>
          <a:prstGeom prst="rect">
            <a:avLst/>
          </a:prstGeom>
        </p:spPr>
      </p:pic>
      <p:pic>
        <p:nvPicPr>
          <p:cNvPr id="6" name="Picture 5">
            <a:extLst>
              <a:ext uri="{FF2B5EF4-FFF2-40B4-BE49-F238E27FC236}">
                <a16:creationId xmlns:a16="http://schemas.microsoft.com/office/drawing/2014/main" id="{2EACB88E-921A-B780-0C22-DA72CE52CAA5}"/>
              </a:ext>
            </a:extLst>
          </p:cNvPr>
          <p:cNvPicPr>
            <a:picLocks noChangeAspect="1"/>
          </p:cNvPicPr>
          <p:nvPr/>
        </p:nvPicPr>
        <p:blipFill>
          <a:blip r:embed="rId5"/>
          <a:stretch>
            <a:fillRect/>
          </a:stretch>
        </p:blipFill>
        <p:spPr>
          <a:xfrm>
            <a:off x="7583958" y="1478272"/>
            <a:ext cx="4309603" cy="4775506"/>
          </a:xfrm>
          <a:prstGeom prst="rect">
            <a:avLst/>
          </a:prstGeom>
        </p:spPr>
      </p:pic>
    </p:spTree>
    <p:extLst>
      <p:ext uri="{BB962C8B-B14F-4D97-AF65-F5344CB8AC3E}">
        <p14:creationId xmlns:p14="http://schemas.microsoft.com/office/powerpoint/2010/main" val="1779016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School Improvement Plan</a:t>
            </a:r>
          </a:p>
        </p:txBody>
      </p:sp>
      <p:sp>
        <p:nvSpPr>
          <p:cNvPr id="4099" name="Rectangle 3"/>
          <p:cNvSpPr>
            <a:spLocks noGrp="1" noChangeArrowheads="1"/>
          </p:cNvSpPr>
          <p:nvPr>
            <p:ph sz="quarter" idx="1"/>
          </p:nvPr>
        </p:nvSpPr>
        <p:spPr>
          <a:xfrm>
            <a:off x="175098" y="1600199"/>
            <a:ext cx="11819105" cy="4761689"/>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0" indent="0" algn="ctr">
              <a:buNone/>
              <a:defRPr/>
            </a:pPr>
            <a:r>
              <a:rPr lang="en-US">
                <a:solidFill>
                  <a:schemeClr val="bg1"/>
                </a:solidFill>
                <a:latin typeface="Arial Rounded MT Bold" panose="020F0704030504030204" pitchFamily="34" charset="0"/>
                <a:ea typeface="ＭＳ Ｐゴシック" pitchFamily="-112" charset="-128"/>
              </a:rPr>
              <a:t>All Tennessee schools are required to have an annual School Improvement Plan which indicates a comprehensive needs assessment for the entire school.</a:t>
            </a:r>
          </a:p>
          <a:p>
            <a:pPr marL="0" indent="0" algn="ctr">
              <a:buNone/>
              <a:defRPr/>
            </a:pPr>
            <a:r>
              <a:rPr lang="en-US" sz="1000">
                <a:solidFill>
                  <a:schemeClr val="bg1"/>
                </a:solidFill>
                <a:latin typeface="Arial Rounded MT Bold" panose="020F0704030504030204" pitchFamily="34" charset="0"/>
                <a:ea typeface="ＭＳ Ｐゴシック" pitchFamily="-112" charset="-128"/>
              </a:rPr>
              <a:t>-----------------------------------------------------------------------------------------------------------------------------------------------------------------------------------------------------------------------------------------</a:t>
            </a:r>
          </a:p>
          <a:p>
            <a:pPr marL="0" indent="0" algn="ctr">
              <a:buNone/>
              <a:defRPr/>
            </a:pPr>
            <a:r>
              <a:rPr lang="en-US" b="1">
                <a:solidFill>
                  <a:schemeClr val="bg1"/>
                </a:solidFill>
                <a:latin typeface="Arial Rounded MT Bold" panose="020F0704030504030204" pitchFamily="34" charset="0"/>
                <a:ea typeface="ＭＳ Ｐゴシック" pitchFamily="-112" charset="-128"/>
              </a:rPr>
              <a:t>Each plan must:</a:t>
            </a:r>
          </a:p>
          <a:p>
            <a:pPr lvl="1" algn="ctr">
              <a:buFont typeface="Courier New" panose="02070309020205020404" pitchFamily="49" charset="0"/>
              <a:buChar char="o"/>
              <a:defRPr/>
            </a:pPr>
            <a:r>
              <a:rPr lang="en-US">
                <a:solidFill>
                  <a:schemeClr val="bg1"/>
                </a:solidFill>
                <a:latin typeface="Arial Rounded MT Bold" panose="020F0704030504030204" pitchFamily="34" charset="0"/>
                <a:ea typeface="ＭＳ Ｐゴシック" pitchFamily="-112" charset="-128"/>
              </a:rPr>
              <a:t>Indicate its specific goals for improvement</a:t>
            </a:r>
          </a:p>
          <a:p>
            <a:pPr lvl="1" algn="ctr">
              <a:buFont typeface="Courier New" panose="02070309020205020404" pitchFamily="49" charset="0"/>
              <a:buChar char="o"/>
              <a:defRPr/>
            </a:pPr>
            <a:r>
              <a:rPr lang="en-US">
                <a:solidFill>
                  <a:schemeClr val="bg1"/>
                </a:solidFill>
                <a:latin typeface="Arial Rounded MT Bold"/>
                <a:ea typeface="ＭＳ Ｐゴシック"/>
              </a:rPr>
              <a:t>Identify areas of strengths and growth</a:t>
            </a:r>
          </a:p>
          <a:p>
            <a:pPr lvl="1" algn="ctr">
              <a:buFont typeface="Courier New" panose="02070309020205020404" pitchFamily="49" charset="0"/>
              <a:buChar char="o"/>
              <a:defRPr/>
            </a:pPr>
            <a:r>
              <a:rPr lang="en-US">
                <a:solidFill>
                  <a:schemeClr val="bg1"/>
                </a:solidFill>
                <a:latin typeface="Arial Rounded MT Bold" panose="020F0704030504030204" pitchFamily="34" charset="0"/>
                <a:ea typeface="ＭＳ Ｐゴシック" pitchFamily="-112" charset="-128"/>
              </a:rPr>
              <a:t>Give a breakdown of how funds will be used to address these areas</a:t>
            </a:r>
          </a:p>
          <a:p>
            <a:pPr marL="274320" lvl="1" indent="0" algn="ctr">
              <a:buNone/>
              <a:defRPr/>
            </a:pPr>
            <a:endParaRPr lang="en-US">
              <a:solidFill>
                <a:schemeClr val="bg1"/>
              </a:solidFill>
              <a:latin typeface="Arial Rounded MT Bold" panose="020F0704030504030204" pitchFamily="34" charset="0"/>
              <a:ea typeface="ＭＳ Ｐゴシック" pitchFamily="-112" charset="-128"/>
            </a:endParaRPr>
          </a:p>
          <a:p>
            <a:pPr marL="457200" lvl="1" indent="0" algn="ctr">
              <a:buNone/>
              <a:defRPr/>
            </a:pPr>
            <a:r>
              <a:rPr lang="en-US">
                <a:solidFill>
                  <a:schemeClr val="bg1"/>
                </a:solidFill>
                <a:latin typeface="Arial Rounded MT Bold"/>
                <a:ea typeface="ＭＳ Ｐゴシック"/>
              </a:rPr>
              <a:t>Parents have the right to view the school’s plan upon request AND the plan is available on </a:t>
            </a:r>
            <a:r>
              <a:rPr lang="en-US" err="1">
                <a:solidFill>
                  <a:schemeClr val="bg1"/>
                </a:solidFill>
                <a:latin typeface="Arial Rounded MT Bold"/>
                <a:ea typeface="ＭＳ Ｐゴシック"/>
              </a:rPr>
              <a:t>Grahamwood's</a:t>
            </a:r>
            <a:r>
              <a:rPr lang="en-US">
                <a:solidFill>
                  <a:schemeClr val="bg1"/>
                </a:solidFill>
                <a:latin typeface="Arial Rounded MT Bold"/>
                <a:ea typeface="ＭＳ Ｐゴシック"/>
              </a:rPr>
              <a:t> website.</a:t>
            </a:r>
          </a:p>
          <a:p>
            <a:pPr marL="457200" lvl="1" indent="0" algn="ctr">
              <a:buFont typeface="Wingdings"/>
              <a:buNone/>
            </a:pPr>
            <a:endParaRPr lang="en-US">
              <a:solidFill>
                <a:schemeClr val="bg1"/>
              </a:solidFill>
              <a:latin typeface="Arial Rounded MT Bold" panose="020F0704030504030204" pitchFamily="34" charset="0"/>
              <a:ea typeface="ＭＳ Ｐゴシック"/>
            </a:endParaRPr>
          </a:p>
          <a:p>
            <a:pPr marL="44450" indent="0" algn="ctr">
              <a:lnSpc>
                <a:spcPct val="90000"/>
              </a:lnSpc>
              <a:buNone/>
            </a:pPr>
            <a:endParaRPr lang="en-US" altLang="en-US" sz="2800" b="1">
              <a:solidFill>
                <a:srgbClr val="000000"/>
              </a:solidFill>
              <a:latin typeface="Arial Rounded MT Bold" panose="020F0704030504030204" pitchFamily="34" charset="0"/>
              <a:cs typeface="Calibri"/>
            </a:endParaRPr>
          </a:p>
          <a:p>
            <a:pPr marL="0" indent="0" algn="ctr">
              <a:buNone/>
            </a:pPr>
            <a:endParaRPr lang="en-US" sz="11200">
              <a:solidFill>
                <a:srgbClr val="FFFFFF"/>
              </a:solidFill>
              <a:latin typeface="Arial Rounded MT Bold" panose="020F0704030504030204" pitchFamily="34" charset="0"/>
              <a:ea typeface="MS PGothic"/>
              <a:cs typeface="Calibri"/>
            </a:endParaRPr>
          </a:p>
          <a:p>
            <a:pPr eaLnBrk="1" hangingPunct="1">
              <a:buFont typeface="Wingdings 2"/>
              <a:buChar char=""/>
            </a:pPr>
            <a:endParaRPr lang="en-US" sz="11200">
              <a:solidFill>
                <a:srgbClr val="D16349"/>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a:lnSpc>
                <a:spcPct val="90000"/>
              </a:lnSpc>
              <a:buNone/>
            </a:pP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13334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School Improvement Plan</a:t>
            </a:r>
          </a:p>
        </p:txBody>
      </p:sp>
      <p:sp>
        <p:nvSpPr>
          <p:cNvPr id="4099" name="Rectangle 3"/>
          <p:cNvSpPr>
            <a:spLocks noGrp="1" noChangeArrowheads="1"/>
          </p:cNvSpPr>
          <p:nvPr>
            <p:ph sz="quarter" idx="1"/>
          </p:nvPr>
        </p:nvSpPr>
        <p:spPr>
          <a:xfrm>
            <a:off x="175098" y="1600199"/>
            <a:ext cx="11819105" cy="4761689"/>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0" indent="0" algn="ctr">
              <a:buNone/>
              <a:defRPr/>
            </a:pPr>
            <a:r>
              <a:rPr lang="en-US" sz="3600" err="1">
                <a:solidFill>
                  <a:schemeClr val="bg1"/>
                </a:solidFill>
                <a:latin typeface="Georgia"/>
                <a:ea typeface="ＭＳ Ｐゴシック"/>
              </a:rPr>
              <a:t>Grahamwood's</a:t>
            </a:r>
            <a:r>
              <a:rPr lang="en-US" sz="3600">
                <a:solidFill>
                  <a:schemeClr val="bg1"/>
                </a:solidFill>
                <a:latin typeface="Georgia"/>
                <a:ea typeface="ＭＳ Ｐゴシック"/>
              </a:rPr>
              <a:t> Goals</a:t>
            </a:r>
          </a:p>
          <a:p>
            <a:pPr marL="0" indent="0" algn="ctr">
              <a:buNone/>
            </a:pPr>
            <a:r>
              <a:rPr lang="en-US" sz="3600">
                <a:solidFill>
                  <a:schemeClr val="bg1"/>
                </a:solidFill>
                <a:latin typeface="Georgia"/>
                <a:ea typeface="ＭＳ Ｐゴシック"/>
              </a:rPr>
              <a:t>ELA:  increase proficiency rates from 46.1 % to 50.1 %.</a:t>
            </a:r>
          </a:p>
          <a:p>
            <a:pPr marL="0" indent="0" algn="ctr">
              <a:buNone/>
            </a:pPr>
            <a:endParaRPr lang="en-US" sz="3600">
              <a:solidFill>
                <a:schemeClr val="bg1"/>
              </a:solidFill>
              <a:ea typeface="ＭＳ Ｐゴシック"/>
              <a:cs typeface="Calibri"/>
            </a:endParaRPr>
          </a:p>
          <a:p>
            <a:pPr marL="0" indent="0" algn="ctr">
              <a:buNone/>
            </a:pPr>
            <a:r>
              <a:rPr lang="en-US" sz="3600">
                <a:solidFill>
                  <a:schemeClr val="bg1"/>
                </a:solidFill>
                <a:ea typeface="ＭＳ Ｐゴシック"/>
                <a:cs typeface="Calibri"/>
              </a:rPr>
              <a:t>Math: Increase proficiency rates from 45.5% to  49%.</a:t>
            </a:r>
          </a:p>
          <a:p>
            <a:pPr marL="0" indent="0" algn="ctr">
              <a:buNone/>
            </a:pPr>
            <a:endParaRPr lang="en-US" sz="3600">
              <a:solidFill>
                <a:schemeClr val="bg1"/>
              </a:solidFill>
              <a:latin typeface="Georgia"/>
              <a:ea typeface="ＭＳ Ｐゴシック"/>
              <a:cs typeface="Calibri"/>
            </a:endParaRPr>
          </a:p>
          <a:p>
            <a:pPr marL="0" indent="0" algn="ctr">
              <a:buNone/>
            </a:pPr>
            <a:r>
              <a:rPr lang="en-US" sz="3600">
                <a:solidFill>
                  <a:schemeClr val="bg1"/>
                </a:solidFill>
                <a:latin typeface="Georgia"/>
                <a:ea typeface="ＭＳ Ｐゴシック"/>
                <a:cs typeface="Calibri"/>
              </a:rPr>
              <a:t>Attendance: Increase attendance rate from 93% to 98%.</a:t>
            </a:r>
          </a:p>
          <a:p>
            <a:pPr algn="ctr" eaLnBrk="1" hangingPunct="1">
              <a:buClr>
                <a:srgbClr val="D16349"/>
              </a:buClr>
              <a:buFont typeface="Arial"/>
              <a:buChar char="•"/>
            </a:pPr>
            <a:endParaRPr lang="en-US" sz="3600">
              <a:solidFill>
                <a:srgbClr val="FFFFFF"/>
              </a:solidFill>
              <a:latin typeface="Georgia"/>
              <a:ea typeface="ＭＳ Ｐゴシック"/>
              <a:cs typeface="Calibri"/>
            </a:endParaRPr>
          </a:p>
          <a:p>
            <a:pPr algn="ctr" eaLnBrk="1" hangingPunct="1">
              <a:buClr>
                <a:srgbClr val="D16349"/>
              </a:buClr>
              <a:buFont typeface="Arial"/>
              <a:buChar char="•"/>
            </a:pPr>
            <a:endParaRPr lang="en-US">
              <a:solidFill>
                <a:srgbClr val="FFFFFF"/>
              </a:solidFill>
              <a:latin typeface="Arial Rounded MT Bold" panose="020F0704030504030204" pitchFamily="34" charset="0"/>
              <a:ea typeface="ＭＳ Ｐゴシック"/>
              <a:cs typeface="Calibri"/>
            </a:endParaRPr>
          </a:p>
          <a:p>
            <a:pPr marL="457200" lvl="1" indent="0" algn="ctr">
              <a:buClr>
                <a:srgbClr val="CCB400"/>
              </a:buClr>
              <a:buFont typeface="Wingdings"/>
              <a:buNone/>
            </a:pPr>
            <a:endParaRPr lang="en-US">
              <a:solidFill>
                <a:srgbClr val="FFFFFF"/>
              </a:solidFill>
              <a:latin typeface="Arial Rounded MT Bold" panose="020F0704030504030204" pitchFamily="34" charset="0"/>
              <a:ea typeface="ＭＳ Ｐゴシック"/>
              <a:cs typeface="Calibri"/>
            </a:endParaRPr>
          </a:p>
          <a:p>
            <a:pPr marL="44450" indent="0" algn="ctr">
              <a:lnSpc>
                <a:spcPct val="90000"/>
              </a:lnSpc>
              <a:buNone/>
            </a:pPr>
            <a:endParaRPr lang="en-US" altLang="en-US" sz="2800" b="1">
              <a:solidFill>
                <a:srgbClr val="000000"/>
              </a:solidFill>
              <a:latin typeface="Arial Rounded MT Bold" panose="020F0704030504030204" pitchFamily="34" charset="0"/>
              <a:ea typeface="MS PGothic"/>
              <a:cs typeface="Calibri"/>
            </a:endParaRPr>
          </a:p>
          <a:p>
            <a:pPr marL="0" indent="0" algn="ctr">
              <a:buNone/>
            </a:pPr>
            <a:endParaRPr lang="en-US" sz="11200">
              <a:solidFill>
                <a:srgbClr val="FFFFFF"/>
              </a:solidFill>
              <a:latin typeface="Arial Rounded MT Bold" panose="020F0704030504030204" pitchFamily="34" charset="0"/>
              <a:ea typeface="MS PGothic"/>
              <a:cs typeface="Calibri"/>
            </a:endParaRPr>
          </a:p>
          <a:p>
            <a:pPr>
              <a:buFont typeface="Wingdings 2"/>
              <a:buChar char=""/>
            </a:pPr>
            <a:endParaRPr lang="en-US" sz="11200">
              <a:solidFill>
                <a:srgbClr val="D16349"/>
              </a:solidFill>
              <a:latin typeface="Arial Rounded MT Bold" panose="020F0704030504030204" pitchFamily="34" charset="0"/>
              <a:ea typeface="MS PGothic"/>
              <a:cs typeface="Times New Roman" pitchFamily="18" charset="0"/>
            </a:endParaRPr>
          </a:p>
          <a:p>
            <a:pPr>
              <a:lnSpc>
                <a:spcPct val="90000"/>
              </a:lnSpc>
              <a:buFont typeface="Wingdings" pitchFamily="2" charset="2"/>
              <a:buChar char="§"/>
            </a:pPr>
            <a:endParaRPr lang="en-US" sz="3600">
              <a:latin typeface="Berlin Sans FB" pitchFamily="34" charset="0"/>
              <a:cs typeface="Times New Roman" pitchFamily="18" charset="0"/>
            </a:endParaRPr>
          </a:p>
          <a:p>
            <a:pPr marL="0" indent="0">
              <a:lnSpc>
                <a:spcPct val="90000"/>
              </a:lnSpc>
              <a:buNone/>
            </a:pP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85889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a:defRPr/>
            </a:pPr>
            <a:r>
              <a:rPr lang="en-US" sz="4000">
                <a:solidFill>
                  <a:srgbClr val="130BB5"/>
                </a:solidFill>
                <a:latin typeface="Berlin Sans FB"/>
              </a:rPr>
              <a:t>Parent's Right to Know</a:t>
            </a:r>
            <a:endParaRPr lang="en-US" sz="4000">
              <a:solidFill>
                <a:srgbClr val="130BB5"/>
              </a:solidFill>
              <a:latin typeface="Berlin Sans FB" pitchFamily="34" charset="0"/>
            </a:endParaRPr>
          </a:p>
        </p:txBody>
      </p:sp>
      <p:sp>
        <p:nvSpPr>
          <p:cNvPr id="4099" name="Rectangle 3"/>
          <p:cNvSpPr>
            <a:spLocks noGrp="1" noChangeArrowheads="1"/>
          </p:cNvSpPr>
          <p:nvPr>
            <p:ph sz="quarter" idx="1"/>
          </p:nvPr>
        </p:nvSpPr>
        <p:spPr>
          <a:xfrm>
            <a:off x="74456" y="1370162"/>
            <a:ext cx="11819105" cy="4991726"/>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algn="ctr">
              <a:lnSpc>
                <a:spcPct val="90000"/>
              </a:lnSpc>
              <a:spcBef>
                <a:spcPts val="1200"/>
              </a:spcBef>
              <a:spcAft>
                <a:spcPts val="200"/>
              </a:spcAft>
              <a:buClr>
                <a:srgbClr val="D16349"/>
              </a:buClr>
              <a:buFont typeface="Courier New"/>
              <a:buChar char="o"/>
              <a:defRPr/>
            </a:pPr>
            <a:r>
              <a:rPr lang="en-US" sz="3500">
                <a:solidFill>
                  <a:schemeClr val="bg1"/>
                </a:solidFill>
                <a:latin typeface="Georgia"/>
                <a:ea typeface="ＭＳ Ｐゴシック"/>
                <a:cs typeface="Calibri"/>
              </a:rPr>
              <a:t>Teacher's Qualifications</a:t>
            </a:r>
          </a:p>
          <a:p>
            <a:pPr algn="ctr">
              <a:lnSpc>
                <a:spcPct val="90000"/>
              </a:lnSpc>
              <a:spcBef>
                <a:spcPts val="1200"/>
              </a:spcBef>
              <a:spcAft>
                <a:spcPts val="200"/>
              </a:spcAft>
              <a:buClr>
                <a:srgbClr val="D16349"/>
              </a:buClr>
              <a:buFont typeface="Courier New"/>
              <a:buChar char="o"/>
              <a:defRPr/>
            </a:pPr>
            <a:r>
              <a:rPr lang="en-US" sz="3500">
                <a:solidFill>
                  <a:schemeClr val="bg1"/>
                </a:solidFill>
                <a:ea typeface="ＭＳ Ｐゴシック"/>
                <a:cs typeface="Calibri"/>
              </a:rPr>
              <a:t>Non-instructional Staff Member's Qualifications </a:t>
            </a:r>
          </a:p>
          <a:p>
            <a:pPr algn="ctr">
              <a:lnSpc>
                <a:spcPct val="90000"/>
              </a:lnSpc>
              <a:spcBef>
                <a:spcPts val="1200"/>
              </a:spcBef>
              <a:spcAft>
                <a:spcPts val="200"/>
              </a:spcAft>
              <a:buFont typeface="Courier New"/>
              <a:buChar char="o"/>
              <a:defRPr/>
            </a:pPr>
            <a:r>
              <a:rPr lang="en-US" sz="3500">
                <a:solidFill>
                  <a:schemeClr val="bg1"/>
                </a:solidFill>
                <a:latin typeface="Georgia"/>
                <a:ea typeface="ＭＳ Ｐゴシック"/>
                <a:cs typeface="Calibri"/>
              </a:rPr>
              <a:t>Your child's achievement level</a:t>
            </a:r>
          </a:p>
          <a:p>
            <a:pPr algn="ctr">
              <a:lnSpc>
                <a:spcPct val="90000"/>
              </a:lnSpc>
              <a:spcBef>
                <a:spcPts val="1200"/>
              </a:spcBef>
              <a:spcAft>
                <a:spcPts val="200"/>
              </a:spcAft>
              <a:buFont typeface="Courier New"/>
              <a:buChar char="o"/>
              <a:defRPr/>
            </a:pPr>
            <a:endParaRPr lang="en-US" sz="3500">
              <a:solidFill>
                <a:schemeClr val="bg1"/>
              </a:solidFill>
              <a:latin typeface="Georgia"/>
              <a:ea typeface="ＭＳ Ｐゴシック"/>
              <a:cs typeface="Calibri"/>
            </a:endParaRPr>
          </a:p>
          <a:p>
            <a:pPr algn="ctr">
              <a:lnSpc>
                <a:spcPct val="90000"/>
              </a:lnSpc>
              <a:spcBef>
                <a:spcPts val="1200"/>
              </a:spcBef>
              <a:spcAft>
                <a:spcPts val="200"/>
              </a:spcAft>
              <a:buFont typeface="Courier New"/>
              <a:buChar char="o"/>
              <a:defRPr/>
            </a:pPr>
            <a:endParaRPr lang="en-US" sz="3500">
              <a:solidFill>
                <a:schemeClr val="bg1"/>
              </a:solidFill>
              <a:latin typeface="Georgia"/>
              <a:ea typeface="ＭＳ Ｐゴシック"/>
              <a:cs typeface="Calibri"/>
            </a:endParaRPr>
          </a:p>
          <a:p>
            <a:pPr algn="ctr">
              <a:lnSpc>
                <a:spcPct val="90000"/>
              </a:lnSpc>
              <a:spcBef>
                <a:spcPts val="1200"/>
              </a:spcBef>
              <a:spcAft>
                <a:spcPts val="200"/>
              </a:spcAft>
              <a:buFont typeface="Courier New"/>
              <a:buChar char="o"/>
            </a:pPr>
            <a:endParaRPr lang="en-US" sz="3500">
              <a:solidFill>
                <a:srgbClr val="FFFFFF"/>
              </a:solidFill>
              <a:latin typeface="Georgia"/>
              <a:ea typeface="ＭＳ Ｐゴシック"/>
              <a:cs typeface="Calibri"/>
            </a:endParaRPr>
          </a:p>
          <a:p>
            <a:pPr algn="ctr">
              <a:lnSpc>
                <a:spcPct val="90000"/>
              </a:lnSpc>
              <a:spcBef>
                <a:spcPts val="1200"/>
              </a:spcBef>
              <a:spcAft>
                <a:spcPts val="200"/>
              </a:spcAft>
              <a:buFont typeface="Courier New"/>
              <a:buChar char="o"/>
            </a:pPr>
            <a:endParaRPr lang="en-US">
              <a:solidFill>
                <a:srgbClr val="FFFFFF"/>
              </a:solidFill>
              <a:latin typeface="Georgia"/>
              <a:ea typeface="ＭＳ Ｐゴシック"/>
              <a:cs typeface="Calibri"/>
            </a:endParaRPr>
          </a:p>
          <a:p>
            <a:pPr marL="457200" indent="-457200" algn="ctr" eaLnBrk="1" hangingPunct="1">
              <a:buFont typeface="Courier New"/>
              <a:buChar char="o"/>
            </a:pPr>
            <a:endParaRPr lang="en-US">
              <a:solidFill>
                <a:srgbClr val="FFFFFF"/>
              </a:solidFill>
              <a:latin typeface="Calibri"/>
              <a:ea typeface="ＭＳ Ｐゴシック"/>
              <a:cs typeface="Calibri"/>
            </a:endParaRPr>
          </a:p>
          <a:p>
            <a:pPr marL="0" indent="0" algn="ctr" eaLnBrk="1" hangingPunct="1">
              <a:buNone/>
            </a:pPr>
            <a:endParaRPr lang="en-US" sz="3200">
              <a:solidFill>
                <a:srgbClr val="FFFFFF"/>
              </a:solidFill>
              <a:latin typeface="Georgia"/>
              <a:ea typeface="MS PGothic"/>
              <a:cs typeface="Calibri"/>
            </a:endParaRPr>
          </a:p>
          <a:p>
            <a:pPr marL="44450" indent="0" algn="ctr">
              <a:lnSpc>
                <a:spcPct val="90000"/>
              </a:lnSpc>
              <a:buNone/>
            </a:pPr>
            <a:endParaRPr lang="en-US" altLang="en-US" sz="2800" b="1">
              <a:solidFill>
                <a:srgbClr val="000000"/>
              </a:solidFill>
              <a:latin typeface="Arial Rounded MT Bold" panose="020F0704030504030204" pitchFamily="34" charset="0"/>
              <a:ea typeface="MS PGothic"/>
              <a:cs typeface="Calibri"/>
            </a:endParaRPr>
          </a:p>
          <a:p>
            <a:pPr marL="0" indent="0" algn="ctr">
              <a:buNone/>
            </a:pPr>
            <a:endParaRPr lang="en-US" sz="11200">
              <a:solidFill>
                <a:srgbClr val="FFFFFF"/>
              </a:solidFill>
              <a:latin typeface="Arial Rounded MT Bold" panose="020F0704030504030204" pitchFamily="34" charset="0"/>
              <a:ea typeface="MS PGothic"/>
              <a:cs typeface="Calibri"/>
            </a:endParaRPr>
          </a:p>
          <a:p>
            <a:pPr>
              <a:buFont typeface="Wingdings 2"/>
              <a:buChar char=""/>
            </a:pPr>
            <a:endParaRPr lang="en-US" sz="11200">
              <a:solidFill>
                <a:srgbClr val="D16349"/>
              </a:solidFill>
              <a:latin typeface="Arial Rounded MT Bold" panose="020F0704030504030204" pitchFamily="34" charset="0"/>
              <a:ea typeface="MS PGothic"/>
              <a:cs typeface="Times New Roman" pitchFamily="18" charset="0"/>
            </a:endParaRPr>
          </a:p>
          <a:p>
            <a:pPr>
              <a:lnSpc>
                <a:spcPct val="90000"/>
              </a:lnSpc>
              <a:buFont typeface="Wingdings" pitchFamily="2" charset="2"/>
              <a:buChar char="§"/>
            </a:pPr>
            <a:endParaRPr lang="en-US" sz="3600">
              <a:latin typeface="Berlin Sans FB" pitchFamily="34" charset="0"/>
              <a:cs typeface="Times New Roman" pitchFamily="18" charset="0"/>
            </a:endParaRPr>
          </a:p>
          <a:p>
            <a:pPr marL="0" indent="0">
              <a:lnSpc>
                <a:spcPct val="90000"/>
              </a:lnSpc>
              <a:buNone/>
            </a:pP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99408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a:defRPr/>
            </a:pPr>
            <a:r>
              <a:rPr lang="en-US" sz="4000">
                <a:solidFill>
                  <a:srgbClr val="130BB5"/>
                </a:solidFill>
                <a:latin typeface="Berlin Sans FB"/>
              </a:rPr>
              <a:t>Home/School Compact</a:t>
            </a:r>
            <a:endParaRPr lang="en-US"/>
          </a:p>
        </p:txBody>
      </p:sp>
      <p:sp>
        <p:nvSpPr>
          <p:cNvPr id="4099" name="Rectangle 3"/>
          <p:cNvSpPr>
            <a:spLocks noGrp="1" noChangeArrowheads="1"/>
          </p:cNvSpPr>
          <p:nvPr>
            <p:ph sz="quarter" idx="1"/>
          </p:nvPr>
        </p:nvSpPr>
        <p:spPr>
          <a:xfrm>
            <a:off x="74456" y="1370162"/>
            <a:ext cx="11819105" cy="4991726"/>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algn="ctr">
              <a:lnSpc>
                <a:spcPct val="90000"/>
              </a:lnSpc>
              <a:spcBef>
                <a:spcPts val="1200"/>
              </a:spcBef>
              <a:spcAft>
                <a:spcPts val="200"/>
              </a:spcAft>
              <a:buClr>
                <a:srgbClr val="D16349"/>
              </a:buClr>
              <a:buFont typeface="Courier New"/>
              <a:buChar char="o"/>
              <a:defRPr/>
            </a:pPr>
            <a:r>
              <a:rPr lang="en-US">
                <a:solidFill>
                  <a:schemeClr val="bg1"/>
                </a:solidFill>
                <a:ea typeface="+mn-lt"/>
                <a:cs typeface="+mn-lt"/>
              </a:rPr>
              <a:t>This compact is jointly developed by parents and school staff.</a:t>
            </a:r>
            <a:endParaRPr lang="en-US">
              <a:solidFill>
                <a:schemeClr val="bg1"/>
              </a:solidFill>
              <a:ea typeface="ＭＳ Ｐゴシック"/>
              <a:cs typeface="Calibri"/>
            </a:endParaRPr>
          </a:p>
          <a:p>
            <a:pPr algn="ctr">
              <a:lnSpc>
                <a:spcPct val="90000"/>
              </a:lnSpc>
              <a:spcBef>
                <a:spcPts val="1200"/>
              </a:spcBef>
              <a:spcAft>
                <a:spcPts val="200"/>
              </a:spcAft>
              <a:buClr>
                <a:srgbClr val="D16349"/>
              </a:buClr>
              <a:buFont typeface="Courier New"/>
              <a:buChar char="o"/>
              <a:defRPr/>
            </a:pPr>
            <a:endParaRPr lang="en-US">
              <a:solidFill>
                <a:schemeClr val="bg1"/>
              </a:solidFill>
              <a:ea typeface="+mn-lt"/>
              <a:cs typeface="+mn-lt"/>
            </a:endParaRPr>
          </a:p>
          <a:p>
            <a:pPr algn="ctr">
              <a:lnSpc>
                <a:spcPct val="90000"/>
              </a:lnSpc>
              <a:spcBef>
                <a:spcPts val="1200"/>
              </a:spcBef>
              <a:spcAft>
                <a:spcPts val="200"/>
              </a:spcAft>
              <a:buClr>
                <a:srgbClr val="D16349"/>
              </a:buClr>
              <a:buFont typeface="Courier New"/>
              <a:buChar char="o"/>
              <a:defRPr/>
            </a:pPr>
            <a:r>
              <a:rPr lang="en-US">
                <a:solidFill>
                  <a:schemeClr val="bg1"/>
                </a:solidFill>
                <a:ea typeface="+mn-lt"/>
                <a:cs typeface="+mn-lt"/>
              </a:rPr>
              <a:t>This compact outlines how parents, the entire school staff, and students will share the responsibility for improving student academic achievement.</a:t>
            </a:r>
            <a:endParaRPr lang="en-US">
              <a:solidFill>
                <a:schemeClr val="bg1"/>
              </a:solidFill>
              <a:latin typeface="Georgia"/>
              <a:ea typeface="ＭＳ Ｐゴシック"/>
              <a:cs typeface="Calibri"/>
            </a:endParaRPr>
          </a:p>
          <a:p>
            <a:pPr algn="ctr">
              <a:lnSpc>
                <a:spcPct val="90000"/>
              </a:lnSpc>
              <a:spcBef>
                <a:spcPts val="1200"/>
              </a:spcBef>
              <a:spcAft>
                <a:spcPts val="200"/>
              </a:spcAft>
              <a:buClr>
                <a:srgbClr val="D16349"/>
              </a:buClr>
              <a:buFont typeface="Courier New"/>
              <a:buChar char="o"/>
              <a:defRPr/>
            </a:pPr>
            <a:endParaRPr lang="en-US">
              <a:solidFill>
                <a:schemeClr val="bg1"/>
              </a:solidFill>
              <a:latin typeface="Georgia"/>
              <a:ea typeface="ＭＳ Ｐゴシック"/>
            </a:endParaRPr>
          </a:p>
          <a:p>
            <a:pPr marL="0" indent="0" algn="ctr">
              <a:lnSpc>
                <a:spcPct val="90000"/>
              </a:lnSpc>
              <a:spcBef>
                <a:spcPts val="1200"/>
              </a:spcBef>
              <a:spcAft>
                <a:spcPts val="200"/>
              </a:spcAft>
              <a:buClr>
                <a:srgbClr val="D16349"/>
              </a:buClr>
              <a:buNone/>
            </a:pPr>
            <a:r>
              <a:rPr lang="en-US">
                <a:solidFill>
                  <a:schemeClr val="bg1"/>
                </a:solidFill>
                <a:ea typeface="+mn-lt"/>
                <a:cs typeface="+mn-lt"/>
              </a:rPr>
              <a:t>The school’s compact is available on </a:t>
            </a:r>
            <a:r>
              <a:rPr lang="en-US" err="1">
                <a:solidFill>
                  <a:schemeClr val="bg1"/>
                </a:solidFill>
                <a:ea typeface="+mn-lt"/>
                <a:cs typeface="+mn-lt"/>
              </a:rPr>
              <a:t>Grahamwood's</a:t>
            </a:r>
            <a:r>
              <a:rPr lang="en-US">
                <a:solidFill>
                  <a:schemeClr val="bg1"/>
                </a:solidFill>
                <a:ea typeface="+mn-lt"/>
                <a:cs typeface="+mn-lt"/>
              </a:rPr>
              <a:t> website.</a:t>
            </a:r>
          </a:p>
          <a:p>
            <a:pPr algn="ctr">
              <a:lnSpc>
                <a:spcPct val="90000"/>
              </a:lnSpc>
              <a:spcBef>
                <a:spcPts val="1200"/>
              </a:spcBef>
              <a:spcAft>
                <a:spcPts val="200"/>
              </a:spcAft>
              <a:buClr>
                <a:srgbClr val="D16349"/>
              </a:buClr>
              <a:buFont typeface="Courier New"/>
              <a:buChar char="o"/>
            </a:pPr>
            <a:endParaRPr lang="en-US">
              <a:solidFill>
                <a:schemeClr val="bg1"/>
              </a:solidFill>
              <a:latin typeface="Georgia"/>
              <a:ea typeface="ＭＳ Ｐゴシック"/>
              <a:cs typeface="Calibri"/>
            </a:endParaRPr>
          </a:p>
          <a:p>
            <a:pPr marL="457200" lvl="1" indent="0" algn="ctr">
              <a:buClr>
                <a:srgbClr val="CCB400"/>
              </a:buClr>
              <a:buFont typeface="Wingdings"/>
              <a:buNone/>
            </a:pPr>
            <a:endParaRPr lang="en-US">
              <a:solidFill>
                <a:srgbClr val="FFFFFF"/>
              </a:solidFill>
              <a:latin typeface="Arial Rounded MT Bold" panose="020F0704030504030204" pitchFamily="34" charset="0"/>
              <a:ea typeface="ＭＳ Ｐゴシック"/>
              <a:cs typeface="Calibri"/>
            </a:endParaRPr>
          </a:p>
          <a:p>
            <a:pPr marL="44450" indent="0" algn="ctr" eaLnBrk="1" hangingPunct="1">
              <a:lnSpc>
                <a:spcPct val="90000"/>
              </a:lnSpc>
              <a:buNone/>
            </a:pPr>
            <a:endParaRPr lang="en-US" altLang="en-US" sz="2800" b="1">
              <a:solidFill>
                <a:srgbClr val="000000"/>
              </a:solidFill>
              <a:latin typeface="Arial Rounded MT Bold" panose="020F0704030504030204" pitchFamily="34" charset="0"/>
              <a:ea typeface="MS PGothic"/>
              <a:cs typeface="Calibri"/>
            </a:endParaRPr>
          </a:p>
          <a:p>
            <a:pPr marL="0" indent="0" algn="ctr" eaLnBrk="1" hangingPunct="1">
              <a:buNone/>
            </a:pPr>
            <a:endParaRPr lang="en-US" sz="11200">
              <a:solidFill>
                <a:srgbClr val="FFFFFF"/>
              </a:solidFill>
              <a:latin typeface="Arial Rounded MT Bold" panose="020F0704030504030204" pitchFamily="34" charset="0"/>
              <a:ea typeface="MS PGothic"/>
              <a:cs typeface="Calibri"/>
            </a:endParaRPr>
          </a:p>
          <a:p>
            <a:pPr>
              <a:buFont typeface="Wingdings 2"/>
              <a:buChar char=""/>
            </a:pPr>
            <a:endParaRPr lang="en-US" sz="11200">
              <a:solidFill>
                <a:srgbClr val="D16349"/>
              </a:solidFill>
              <a:latin typeface="Arial Rounded MT Bold" panose="020F0704030504030204" pitchFamily="34" charset="0"/>
              <a:ea typeface="MS PGothic"/>
              <a:cs typeface="Times New Roman" pitchFamily="18" charset="0"/>
            </a:endParaRPr>
          </a:p>
          <a:p>
            <a:pPr>
              <a:lnSpc>
                <a:spcPct val="90000"/>
              </a:lnSpc>
              <a:buFont typeface="Wingdings" pitchFamily="2" charset="2"/>
              <a:buChar char="§"/>
            </a:pPr>
            <a:endParaRPr lang="en-US" sz="3600">
              <a:latin typeface="Berlin Sans FB" pitchFamily="34" charset="0"/>
              <a:cs typeface="Times New Roman" pitchFamily="18" charset="0"/>
            </a:endParaRPr>
          </a:p>
          <a:p>
            <a:pPr marL="0" indent="0">
              <a:lnSpc>
                <a:spcPct val="90000"/>
              </a:lnSpc>
              <a:buNone/>
            </a:pPr>
            <a:endParaRPr lang="en-US" sz="3600">
              <a:latin typeface="Times New Roman" pitchFamily="18" charset="0"/>
              <a:cs typeface="Times New Roman" pitchFamily="18" charset="0"/>
            </a:endParaRPr>
          </a:p>
        </p:txBody>
      </p:sp>
      <p:pic>
        <p:nvPicPr>
          <p:cNvPr id="3" name="Picture 2" descr="Text, whiteboard&#10;&#10;Description automatically generated">
            <a:extLst>
              <a:ext uri="{FF2B5EF4-FFF2-40B4-BE49-F238E27FC236}">
                <a16:creationId xmlns:a16="http://schemas.microsoft.com/office/drawing/2014/main" id="{053AB7A4-377F-FB2B-6901-523451274B0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83100" y="4891459"/>
            <a:ext cx="2798505" cy="1281321"/>
          </a:xfrm>
          <a:prstGeom prst="rect">
            <a:avLst/>
          </a:prstGeom>
        </p:spPr>
      </p:pic>
    </p:spTree>
    <p:extLst>
      <p:ext uri="{BB962C8B-B14F-4D97-AF65-F5344CB8AC3E}">
        <p14:creationId xmlns:p14="http://schemas.microsoft.com/office/powerpoint/2010/main" val="616688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a:defRPr/>
            </a:pPr>
            <a:r>
              <a:rPr lang="en-US" sz="4000" err="1">
                <a:solidFill>
                  <a:srgbClr val="130BB5"/>
                </a:solidFill>
                <a:latin typeface="Berlin Sans FB"/>
              </a:rPr>
              <a:t>Grahamwood's</a:t>
            </a:r>
            <a:r>
              <a:rPr lang="en-US" sz="4000">
                <a:solidFill>
                  <a:srgbClr val="130BB5"/>
                </a:solidFill>
                <a:latin typeface="Berlin Sans FB"/>
              </a:rPr>
              <a:t> Home/School Compact</a:t>
            </a:r>
            <a:endParaRPr lang="en-US"/>
          </a:p>
        </p:txBody>
      </p:sp>
      <p:sp>
        <p:nvSpPr>
          <p:cNvPr id="4099" name="Rectangle 3"/>
          <p:cNvSpPr>
            <a:spLocks noGrp="1" noChangeArrowheads="1"/>
          </p:cNvSpPr>
          <p:nvPr>
            <p:ph sz="quarter" idx="1"/>
          </p:nvPr>
        </p:nvSpPr>
        <p:spPr>
          <a:xfrm>
            <a:off x="74456" y="1370162"/>
            <a:ext cx="11819105" cy="4991726"/>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algn="ctr">
              <a:lnSpc>
                <a:spcPct val="90000"/>
              </a:lnSpc>
              <a:spcBef>
                <a:spcPts val="1200"/>
              </a:spcBef>
              <a:spcAft>
                <a:spcPts val="200"/>
              </a:spcAft>
              <a:buClr>
                <a:srgbClr val="D16349"/>
              </a:buClr>
              <a:buFont typeface="Courier New"/>
              <a:buChar char="o"/>
              <a:defRPr/>
            </a:pPr>
            <a:endParaRPr lang="en-US">
              <a:solidFill>
                <a:schemeClr val="bg1"/>
              </a:solidFill>
              <a:latin typeface="Georgia"/>
              <a:ea typeface="ＭＳ Ｐゴシック"/>
              <a:cs typeface="Calibri"/>
            </a:endParaRPr>
          </a:p>
          <a:p>
            <a:pPr marL="457200" lvl="1" indent="0" algn="ctr">
              <a:buClr>
                <a:srgbClr val="CCB400"/>
              </a:buClr>
              <a:buFont typeface="Wingdings"/>
              <a:buNone/>
            </a:pPr>
            <a:endParaRPr lang="en-US">
              <a:solidFill>
                <a:srgbClr val="FFFFFF"/>
              </a:solidFill>
              <a:latin typeface="Arial Rounded MT Bold" panose="020F0704030504030204" pitchFamily="34" charset="0"/>
              <a:ea typeface="ＭＳ Ｐゴシック"/>
              <a:cs typeface="Calibri"/>
            </a:endParaRPr>
          </a:p>
          <a:p>
            <a:pPr marL="44450" indent="0" algn="ctr" eaLnBrk="1" hangingPunct="1">
              <a:lnSpc>
                <a:spcPct val="90000"/>
              </a:lnSpc>
              <a:buNone/>
            </a:pPr>
            <a:endParaRPr lang="en-US" altLang="en-US" sz="2800" b="1">
              <a:solidFill>
                <a:srgbClr val="000000"/>
              </a:solidFill>
              <a:latin typeface="Arial Rounded MT Bold" panose="020F0704030504030204" pitchFamily="34" charset="0"/>
              <a:ea typeface="MS PGothic"/>
              <a:cs typeface="Calibri"/>
            </a:endParaRPr>
          </a:p>
          <a:p>
            <a:pPr marL="0" indent="0" algn="ctr" eaLnBrk="1" hangingPunct="1">
              <a:buNone/>
            </a:pPr>
            <a:endParaRPr lang="en-US" sz="11200">
              <a:solidFill>
                <a:srgbClr val="FFFFFF"/>
              </a:solidFill>
              <a:latin typeface="Arial Rounded MT Bold" panose="020F0704030504030204" pitchFamily="34" charset="0"/>
              <a:ea typeface="MS PGothic"/>
              <a:cs typeface="Calibri"/>
            </a:endParaRPr>
          </a:p>
          <a:p>
            <a:pPr>
              <a:buFont typeface="Wingdings 2"/>
              <a:buChar char=""/>
            </a:pPr>
            <a:endParaRPr lang="en-US" sz="11200">
              <a:solidFill>
                <a:srgbClr val="D16349"/>
              </a:solidFill>
              <a:latin typeface="Arial Rounded MT Bold" panose="020F0704030504030204" pitchFamily="34" charset="0"/>
              <a:ea typeface="MS PGothic"/>
              <a:cs typeface="Times New Roman" pitchFamily="18" charset="0"/>
            </a:endParaRPr>
          </a:p>
          <a:p>
            <a:pPr>
              <a:lnSpc>
                <a:spcPct val="90000"/>
              </a:lnSpc>
              <a:buFont typeface="Wingdings" pitchFamily="2" charset="2"/>
              <a:buChar char="§"/>
            </a:pPr>
            <a:endParaRPr lang="en-US" sz="3600">
              <a:latin typeface="Berlin Sans FB" pitchFamily="34" charset="0"/>
              <a:cs typeface="Times New Roman" pitchFamily="18" charset="0"/>
            </a:endParaRPr>
          </a:p>
          <a:p>
            <a:pPr marL="0" indent="0">
              <a:lnSpc>
                <a:spcPct val="90000"/>
              </a:lnSpc>
              <a:buNone/>
            </a:pPr>
            <a:endParaRPr lang="en-US" sz="360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EB7F979C-C246-5F06-F561-A92BBAEFA1E7}"/>
              </a:ext>
            </a:extLst>
          </p:cNvPr>
          <p:cNvSpPr txBox="1"/>
          <p:nvPr/>
        </p:nvSpPr>
        <p:spPr>
          <a:xfrm>
            <a:off x="4332767" y="1541720"/>
            <a:ext cx="4766930" cy="47935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5" name="Picture 4">
            <a:extLst>
              <a:ext uri="{FF2B5EF4-FFF2-40B4-BE49-F238E27FC236}">
                <a16:creationId xmlns:a16="http://schemas.microsoft.com/office/drawing/2014/main" id="{FB9CB169-2420-B16F-143C-D88F4E32BFCB}"/>
              </a:ext>
            </a:extLst>
          </p:cNvPr>
          <p:cNvPicPr>
            <a:picLocks noChangeAspect="1"/>
          </p:cNvPicPr>
          <p:nvPr/>
        </p:nvPicPr>
        <p:blipFill>
          <a:blip r:embed="rId2"/>
          <a:stretch>
            <a:fillRect/>
          </a:stretch>
        </p:blipFill>
        <p:spPr>
          <a:xfrm>
            <a:off x="4029589" y="1409829"/>
            <a:ext cx="4433928" cy="5334669"/>
          </a:xfrm>
          <a:prstGeom prst="rect">
            <a:avLst/>
          </a:prstGeom>
        </p:spPr>
      </p:pic>
    </p:spTree>
    <p:extLst>
      <p:ext uri="{BB962C8B-B14F-4D97-AF65-F5344CB8AC3E}">
        <p14:creationId xmlns:p14="http://schemas.microsoft.com/office/powerpoint/2010/main" val="329731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rgbClr val="161D9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rgbClr val="F7A0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Logo&#10;&#10;Description automatically generated">
            <a:extLst>
              <a:ext uri="{FF2B5EF4-FFF2-40B4-BE49-F238E27FC236}">
                <a16:creationId xmlns:a16="http://schemas.microsoft.com/office/drawing/2014/main" id="{EACDBC83-4855-3663-9054-74628F0D5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719" y="740724"/>
            <a:ext cx="3969347" cy="5031111"/>
          </a:xfrm>
          <a:prstGeom prst="rect">
            <a:avLst/>
          </a:prstGeom>
        </p:spPr>
      </p:pic>
      <p:pic>
        <p:nvPicPr>
          <p:cNvPr id="5" name="Picture 2" descr="thank-you-kids.jpg">
            <a:extLst>
              <a:ext uri="{FF2B5EF4-FFF2-40B4-BE49-F238E27FC236}">
                <a16:creationId xmlns:a16="http://schemas.microsoft.com/office/drawing/2014/main" id="{9DC5B944-0532-2F35-B0E6-7666225D9728}"/>
              </a:ext>
            </a:extLst>
          </p:cNvPr>
          <p:cNvPicPr>
            <a:picLocks noChangeAspect="1"/>
          </p:cNvPicPr>
          <p:nvPr/>
        </p:nvPicPr>
        <p:blipFill>
          <a:blip r:embed="rId4"/>
          <a:srcRect/>
          <a:stretch>
            <a:fillRect/>
          </a:stretch>
        </p:blipFill>
        <p:spPr bwMode="auto">
          <a:xfrm>
            <a:off x="811924" y="744806"/>
            <a:ext cx="6081395" cy="477774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515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rmAutofit fontScale="90000"/>
          </a:bodyPr>
          <a:lstStyle/>
          <a:p>
            <a:pPr>
              <a:defRPr/>
            </a:pPr>
            <a:r>
              <a:rPr lang="en-US" sz="4800">
                <a:solidFill>
                  <a:schemeClr val="tx1"/>
                </a:solidFill>
                <a:latin typeface="Berlin Sans FB"/>
              </a:rPr>
              <a:t> </a:t>
            </a:r>
            <a:r>
              <a:rPr lang="en-US" sz="4800">
                <a:solidFill>
                  <a:srgbClr val="130BB5"/>
                </a:solidFill>
                <a:latin typeface="Berlin Sans FB"/>
              </a:rPr>
              <a:t>Agenda</a:t>
            </a:r>
          </a:p>
        </p:txBody>
      </p:sp>
      <p:sp>
        <p:nvSpPr>
          <p:cNvPr id="4099" name="Rectangle 3"/>
          <p:cNvSpPr>
            <a:spLocks noGrp="1" noChangeArrowheads="1"/>
          </p:cNvSpPr>
          <p:nvPr>
            <p:ph sz="quarter" idx="1"/>
          </p:nvPr>
        </p:nvSpPr>
        <p:spPr>
          <a:xfrm>
            <a:off x="1981200" y="1600200"/>
            <a:ext cx="8229600" cy="4419600"/>
          </a:xfrm>
        </p:spPr>
        <p:txBody>
          <a:bodyPr vert="horz" lIns="91440" tIns="45720" rIns="91440" bIns="45720" anchor="t">
            <a:normAutofit/>
          </a:bodyPr>
          <a:lstStyle/>
          <a:p>
            <a:pPr algn="ctr" eaLnBrk="1" hangingPunct="1">
              <a:lnSpc>
                <a:spcPct val="90000"/>
              </a:lnSpc>
              <a:buFontTx/>
              <a:buNone/>
            </a:pPr>
            <a:endParaRPr lang="en-US">
              <a:latin typeface="Comic Sans MS" pitchFamily="66" charset="0"/>
            </a:endParaRPr>
          </a:p>
          <a:p>
            <a:pPr algn="ctr">
              <a:lnSpc>
                <a:spcPct val="90000"/>
              </a:lnSpc>
              <a:buFont typeface="Wingdings" pitchFamily="2" charset="2"/>
              <a:buChar char="§"/>
            </a:pPr>
            <a:r>
              <a:rPr lang="en-US" sz="3600">
                <a:solidFill>
                  <a:schemeClr val="bg1"/>
                </a:solidFill>
                <a:latin typeface="Berlin Sans FB"/>
              </a:rPr>
              <a:t>Welcome</a:t>
            </a:r>
            <a:endParaRPr lang="en-US">
              <a:solidFill>
                <a:schemeClr val="bg1"/>
              </a:solidFill>
              <a:latin typeface="Georgia"/>
            </a:endParaRPr>
          </a:p>
          <a:p>
            <a:pPr algn="ctr">
              <a:lnSpc>
                <a:spcPct val="90000"/>
              </a:lnSpc>
              <a:buFont typeface="Wingdings" pitchFamily="2" charset="2"/>
              <a:buChar char="§"/>
            </a:pPr>
            <a:r>
              <a:rPr lang="en-US" sz="3600">
                <a:solidFill>
                  <a:schemeClr val="bg1"/>
                </a:solidFill>
                <a:latin typeface="Berlin Sans FB"/>
              </a:rPr>
              <a:t>Title 1 Information</a:t>
            </a:r>
          </a:p>
          <a:p>
            <a:pPr algn="ctr">
              <a:lnSpc>
                <a:spcPct val="90000"/>
              </a:lnSpc>
              <a:buFont typeface="Wingdings" pitchFamily="2" charset="2"/>
              <a:buChar char="§"/>
            </a:pPr>
            <a:r>
              <a:rPr lang="en-US" sz="3600">
                <a:solidFill>
                  <a:schemeClr val="bg1"/>
                </a:solidFill>
                <a:latin typeface="Berlin Sans FB"/>
              </a:rPr>
              <a:t>District/School Updates</a:t>
            </a:r>
            <a:endParaRPr lang="en-US" sz="3600">
              <a:solidFill>
                <a:schemeClr val="bg1"/>
              </a:solidFill>
              <a:latin typeface="Berlin Sans FB" pitchFamily="34" charset="0"/>
            </a:endParaRPr>
          </a:p>
          <a:p>
            <a:pPr algn="ctr">
              <a:lnSpc>
                <a:spcPct val="90000"/>
              </a:lnSpc>
              <a:buFont typeface="Wingdings" pitchFamily="2" charset="2"/>
              <a:buChar char="§"/>
            </a:pPr>
            <a:r>
              <a:rPr lang="en-US" sz="3600">
                <a:solidFill>
                  <a:schemeClr val="bg1"/>
                </a:solidFill>
                <a:latin typeface="Berlin Sans FB"/>
                <a:cs typeface="Times New Roman"/>
              </a:rPr>
              <a:t>Closing Remarks/Dismissal</a:t>
            </a:r>
            <a:endParaRPr lang="en-US" sz="3600">
              <a:solidFill>
                <a:schemeClr val="bg1"/>
              </a:solidFill>
              <a:latin typeface="Berlin Sans FB" pitchFamily="34" charset="0"/>
              <a:cs typeface="Times New Roman"/>
            </a:endParaRPr>
          </a:p>
          <a:p>
            <a:pPr algn="ctr">
              <a:lnSpc>
                <a:spcPct val="90000"/>
              </a:lnSpc>
              <a:buFont typeface="Wingdings" pitchFamily="2" charset="2"/>
              <a:buChar char="§"/>
            </a:pPr>
            <a:endParaRPr lang="en-US" sz="3600">
              <a:solidFill>
                <a:schemeClr val="bg1"/>
              </a:solidFill>
              <a:latin typeface="Berlin Sans FB" pitchFamily="34" charset="0"/>
              <a:cs typeface="Times New Roman"/>
            </a:endParaRPr>
          </a:p>
          <a:p>
            <a:pPr algn="ctr">
              <a:lnSpc>
                <a:spcPct val="90000"/>
              </a:lnSpc>
            </a:pPr>
            <a:endParaRPr lang="en-US" sz="3600">
              <a:solidFill>
                <a:schemeClr val="bg1"/>
              </a:solidFill>
              <a:latin typeface="Times New Roman" pitchFamily="18" charset="0"/>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rgbClr val="161D9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CBAEB795-7DD2-5175-A198-E7A410B58AFD}"/>
              </a:ext>
            </a:extLst>
          </p:cNvPr>
          <p:cNvSpPr>
            <a:spLocks noGrp="1"/>
          </p:cNvSpPr>
          <p:nvPr>
            <p:ph type="title"/>
          </p:nvPr>
        </p:nvSpPr>
        <p:spPr>
          <a:xfrm>
            <a:off x="7760904" y="367274"/>
            <a:ext cx="4289898" cy="5359940"/>
          </a:xfrm>
        </p:spPr>
        <p:txBody>
          <a:bodyPr vert="horz" lIns="91440" tIns="45720" rIns="91440" bIns="45720" rtlCol="0" anchor="b">
            <a:normAutofit fontScale="90000"/>
          </a:bodyPr>
          <a:lstStyle/>
          <a:p>
            <a:pPr algn="ctr"/>
            <a:br>
              <a:rPr lang="en-US" sz="2000" b="1">
                <a:solidFill>
                  <a:schemeClr val="accent1"/>
                </a:solidFill>
                <a:ea typeface="+mn-lt"/>
                <a:cs typeface="+mn-lt"/>
              </a:rPr>
            </a:br>
            <a:br>
              <a:rPr lang="en-US" sz="2000" b="1">
                <a:solidFill>
                  <a:schemeClr val="accent1"/>
                </a:solidFill>
                <a:ea typeface="+mn-lt"/>
                <a:cs typeface="+mn-lt"/>
              </a:rPr>
            </a:br>
            <a:r>
              <a:rPr lang="en-US" sz="4000" b="1" err="1">
                <a:solidFill>
                  <a:schemeClr val="bg1"/>
                </a:solidFill>
                <a:ea typeface="+mn-lt"/>
                <a:cs typeface="+mn-lt"/>
              </a:rPr>
              <a:t>Grahamwood</a:t>
            </a:r>
            <a:r>
              <a:rPr lang="en-US" sz="4000" b="1">
                <a:solidFill>
                  <a:schemeClr val="bg1"/>
                </a:solidFill>
                <a:ea typeface="+mn-lt"/>
                <a:cs typeface="+mn-lt"/>
              </a:rPr>
              <a:t> Vision</a:t>
            </a: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a:br>
            <a:br>
              <a:rPr lang="en-US" sz="2000"/>
            </a:br>
            <a:br>
              <a:rPr lang="en-US" sz="2000"/>
            </a:br>
            <a:r>
              <a:rPr lang="en-US" sz="4000" b="1" err="1">
                <a:solidFill>
                  <a:schemeClr val="bg1"/>
                </a:solidFill>
                <a:ea typeface="+mn-lt"/>
                <a:cs typeface="+mn-lt"/>
              </a:rPr>
              <a:t>Grahamwood</a:t>
            </a:r>
            <a:r>
              <a:rPr lang="en-US" sz="4000" b="1">
                <a:solidFill>
                  <a:schemeClr val="bg1"/>
                </a:solidFill>
                <a:ea typeface="+mn-lt"/>
                <a:cs typeface="+mn-lt"/>
              </a:rPr>
              <a:t> Mission</a:t>
            </a:r>
            <a:br>
              <a:rPr lang="en-US" sz="2000">
                <a:solidFill>
                  <a:srgbClr val="FFFFFF"/>
                </a:solidFill>
              </a:rPr>
            </a:br>
            <a:br>
              <a:rPr lang="en-US" sz="2000">
                <a:solidFill>
                  <a:srgbClr val="FFFFFF"/>
                </a:solidFill>
              </a:rPr>
            </a:br>
            <a:br>
              <a:rPr lang="en-US" sz="2000">
                <a:solidFill>
                  <a:srgbClr val="FFFFFF"/>
                </a:solidFill>
              </a:rPr>
            </a:br>
            <a:br>
              <a:rPr lang="en-US" sz="2000">
                <a:solidFill>
                  <a:srgbClr val="FFFFFF"/>
                </a:solidFill>
              </a:rPr>
            </a:br>
            <a:br>
              <a:rPr lang="en-US" sz="2000">
                <a:solidFill>
                  <a:srgbClr val="FFFFFF"/>
                </a:solidFill>
              </a:rPr>
            </a:br>
            <a:endParaRPr lang="en-US" sz="2000">
              <a:solidFill>
                <a:srgbClr val="FFFFFF"/>
              </a:solidFill>
            </a:endParaRPr>
          </a:p>
        </p:txBody>
      </p:sp>
      <p:sp>
        <p:nvSpPr>
          <p:cNvPr id="23" name="Rectangle 22">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rgbClr val="F7A0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ubtitle 2">
            <a:extLst>
              <a:ext uri="{FF2B5EF4-FFF2-40B4-BE49-F238E27FC236}">
                <a16:creationId xmlns:a16="http://schemas.microsoft.com/office/drawing/2014/main" id="{063A07E6-F5D6-8C16-ED73-F1D838F8221D}"/>
              </a:ext>
            </a:extLst>
          </p:cNvPr>
          <p:cNvSpPr>
            <a:spLocks noGrp="1"/>
          </p:cNvSpPr>
          <p:nvPr>
            <p:ph idx="1"/>
          </p:nvPr>
        </p:nvSpPr>
        <p:spPr>
          <a:xfrm>
            <a:off x="368050" y="194553"/>
            <a:ext cx="7104238" cy="6134130"/>
          </a:xfrm>
        </p:spPr>
        <p:txBody>
          <a:bodyPr vert="horz" lIns="91440" tIns="45720" rIns="91440" bIns="45720" rtlCol="0" anchor="t">
            <a:normAutofit fontScale="92500" lnSpcReduction="10000"/>
          </a:bodyPr>
          <a:lstStyle/>
          <a:p>
            <a:pPr marL="0" indent="0" algn="ctr">
              <a:buNone/>
            </a:pPr>
            <a:r>
              <a:rPr lang="en-US" sz="3200">
                <a:solidFill>
                  <a:srgbClr val="130BB5"/>
                </a:solidFill>
                <a:ea typeface="+mn-lt"/>
                <a:cs typeface="+mn-lt"/>
              </a:rPr>
              <a:t>Grahamwood Elementary School is an exemplary student-centered educational community with an exceptional team of stakeholders who create a nurturing environment where all students achieve academic excellence, exhibit good character, and where hopes and dreams are encouraged.</a:t>
            </a:r>
            <a:endParaRPr lang="en-US">
              <a:solidFill>
                <a:srgbClr val="130BB5"/>
              </a:solidFill>
              <a:cs typeface="Calibri"/>
            </a:endParaRPr>
          </a:p>
          <a:p>
            <a:pPr marL="0" indent="0">
              <a:buNone/>
            </a:pPr>
            <a:endParaRPr lang="en-US">
              <a:ea typeface="+mn-lt"/>
              <a:cs typeface="+mn-lt"/>
            </a:endParaRPr>
          </a:p>
          <a:p>
            <a:pPr marL="0" indent="0" algn="ctr">
              <a:buNone/>
            </a:pPr>
            <a:r>
              <a:rPr lang="en-US" sz="3200">
                <a:solidFill>
                  <a:srgbClr val="130BB5"/>
                </a:solidFill>
                <a:ea typeface="+mn-lt"/>
                <a:cs typeface="+mn-lt"/>
              </a:rPr>
              <a:t>The mission of Grahamwood Elementary School is to prepare our students to become productive citizens by providing a positive, safe, diverse, and academically challenging environment that develops the cultural, social, and physical skills of our students.</a:t>
            </a:r>
          </a:p>
          <a:p>
            <a:endParaRPr lang="en-US">
              <a:ea typeface="+mn-lt"/>
              <a:cs typeface="+mn-lt"/>
            </a:endParaRPr>
          </a:p>
        </p:txBody>
      </p:sp>
    </p:spTree>
    <p:extLst>
      <p:ext uri="{BB962C8B-B14F-4D97-AF65-F5344CB8AC3E}">
        <p14:creationId xmlns:p14="http://schemas.microsoft.com/office/powerpoint/2010/main" val="167217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eaLnBrk="1" hangingPunct="1">
              <a:defRPr/>
            </a:pPr>
            <a:r>
              <a:rPr lang="en-US" sz="4000">
                <a:solidFill>
                  <a:srgbClr val="130BB5"/>
                </a:solidFill>
                <a:latin typeface="Berlin Sans FB"/>
              </a:rPr>
              <a:t>Grahamwood is a Title I School.</a:t>
            </a:r>
          </a:p>
        </p:txBody>
      </p:sp>
      <p:sp>
        <p:nvSpPr>
          <p:cNvPr id="4099" name="Rectangle 3"/>
          <p:cNvSpPr>
            <a:spLocks noGrp="1" noChangeArrowheads="1"/>
          </p:cNvSpPr>
          <p:nvPr>
            <p:ph sz="quarter" idx="1"/>
          </p:nvPr>
        </p:nvSpPr>
        <p:spPr>
          <a:xfrm>
            <a:off x="787939" y="1600200"/>
            <a:ext cx="10661515" cy="4419600"/>
          </a:xfrm>
        </p:spPr>
        <p:txBody>
          <a:bodyPr vert="horz" lIns="91440" tIns="45720" rIns="91440" bIns="45720" anchor="t">
            <a:normAutofit fontScale="25000" lnSpcReduction="20000"/>
          </a:bodyPr>
          <a:lstStyle/>
          <a:p>
            <a:pPr algn="ctr" eaLnBrk="1" hangingPunct="1">
              <a:lnSpc>
                <a:spcPct val="90000"/>
              </a:lnSpc>
              <a:buFontTx/>
              <a:buNone/>
            </a:pPr>
            <a:endParaRPr lang="en-US">
              <a:latin typeface="Comic Sans MS" pitchFamily="66" charset="0"/>
            </a:endParaRPr>
          </a:p>
          <a:p>
            <a:pPr marL="0" indent="0" algn="ctr">
              <a:buNone/>
            </a:pPr>
            <a:r>
              <a:rPr lang="en-US" sz="11200">
                <a:solidFill>
                  <a:schemeClr val="bg1"/>
                </a:solidFill>
                <a:latin typeface="Arial Rounded MT Bold"/>
                <a:ea typeface="MS PGothic"/>
              </a:rPr>
              <a:t>Being a Title I school means that Grahamwood receives federal funding (Title I Dollars) to supplement the school</a:t>
            </a:r>
            <a:r>
              <a:rPr lang="ja-JP" altLang="en-US" sz="11200">
                <a:solidFill>
                  <a:schemeClr val="bg1"/>
                </a:solidFill>
                <a:latin typeface="Arial Rounded MT Bold"/>
                <a:ea typeface="ＭＳ Ｐゴシック"/>
              </a:rPr>
              <a:t>’</a:t>
            </a:r>
            <a:r>
              <a:rPr lang="en-US" sz="11200">
                <a:solidFill>
                  <a:schemeClr val="bg1"/>
                </a:solidFill>
                <a:latin typeface="Arial Rounded MT Bold"/>
                <a:ea typeface="MS PGothic"/>
              </a:rPr>
              <a:t>s existing programs. These funds can be used to: </a:t>
            </a:r>
            <a:endParaRPr lang="en-US" sz="11200">
              <a:solidFill>
                <a:schemeClr val="bg1"/>
              </a:solidFill>
              <a:latin typeface="Arial Rounded MT Bold"/>
              <a:cs typeface="Calibri"/>
            </a:endParaRPr>
          </a:p>
          <a:p>
            <a:pPr>
              <a:buChar char=""/>
            </a:pPr>
            <a:endParaRPr lang="en-US" sz="11200">
              <a:solidFill>
                <a:schemeClr val="accent1"/>
              </a:solidFill>
              <a:latin typeface="Arial Rounded MT Bold" panose="020F0704030504030204" pitchFamily="34" charset="0"/>
              <a:ea typeface="MS PGothic"/>
            </a:endParaRPr>
          </a:p>
          <a:p>
            <a:pPr marL="342900" indent="-342900" algn="ctr">
              <a:buFont typeface="Arial"/>
              <a:buChar char="•"/>
            </a:pPr>
            <a:r>
              <a:rPr lang="en-US" sz="11200">
                <a:solidFill>
                  <a:schemeClr val="bg1"/>
                </a:solidFill>
                <a:latin typeface="Arial Rounded MT Bold"/>
                <a:ea typeface="MS PGothic"/>
              </a:rPr>
              <a:t>Identify students experiencing academic difficulties and providing timely assistance to help these students meet the State’s challenging content standards.</a:t>
            </a:r>
            <a:endParaRPr lang="en-US" sz="11200">
              <a:solidFill>
                <a:schemeClr val="bg1"/>
              </a:solidFill>
              <a:latin typeface="Arial Rounded MT Bold"/>
            </a:endParaRPr>
          </a:p>
          <a:p>
            <a:pPr marL="342900" indent="-342900" algn="ctr">
              <a:buFont typeface="Arial"/>
              <a:buChar char="•"/>
            </a:pPr>
            <a:r>
              <a:rPr lang="en-US" sz="11200">
                <a:solidFill>
                  <a:schemeClr val="bg1"/>
                </a:solidFill>
                <a:latin typeface="Arial Rounded MT Bold"/>
                <a:ea typeface="MS PGothic"/>
              </a:rPr>
              <a:t>Purchase supplemental staff/programs/materials/supplies</a:t>
            </a:r>
            <a:endParaRPr lang="en-US" sz="11200">
              <a:solidFill>
                <a:schemeClr val="bg1"/>
              </a:solidFill>
              <a:latin typeface="Arial Rounded MT Bold"/>
            </a:endParaRPr>
          </a:p>
          <a:p>
            <a:pPr marL="342900" indent="-342900" algn="ctr">
              <a:buFont typeface="Arial"/>
              <a:buChar char="•"/>
            </a:pPr>
            <a:r>
              <a:rPr lang="en-US" sz="11200">
                <a:solidFill>
                  <a:schemeClr val="bg1"/>
                </a:solidFill>
                <a:latin typeface="Arial Rounded MT Bold"/>
                <a:ea typeface="MS PGothic"/>
              </a:rPr>
              <a:t>Conduct parental involvement meetings/activities</a:t>
            </a:r>
            <a:endParaRPr lang="en-US" sz="11200">
              <a:solidFill>
                <a:schemeClr val="bg1"/>
              </a:solidFill>
              <a:latin typeface="Arial Rounded MT Bold"/>
            </a:endParaRPr>
          </a:p>
          <a:p>
            <a:pPr marL="342900" indent="-342900" algn="ctr">
              <a:buFont typeface="Arial"/>
              <a:buChar char="•"/>
            </a:pPr>
            <a:r>
              <a:rPr lang="en-US" sz="11200">
                <a:solidFill>
                  <a:schemeClr val="bg1"/>
                </a:solidFill>
                <a:latin typeface="Arial Rounded MT Bold"/>
                <a:ea typeface="MS PGothic"/>
              </a:rPr>
              <a:t>Recruit/Hire/Retain Highly Qualified Teachers</a:t>
            </a:r>
          </a:p>
          <a:p>
            <a:pPr eaLnBrk="1" hangingPunct="1">
              <a:lnSpc>
                <a:spcPct val="90000"/>
              </a:lnSpc>
              <a:buFont typeface="Wingdings" pitchFamily="2" charset="2"/>
              <a:buChar char="§"/>
            </a:pPr>
            <a:endParaRPr lang="en-US" sz="3600">
              <a:solidFill>
                <a:schemeClr val="bg1"/>
              </a:solidFill>
              <a:latin typeface="Berlin Sans FB" pitchFamily="34" charset="0"/>
            </a:endParaRPr>
          </a:p>
          <a:p>
            <a:pPr marL="0" indent="0" eaLnBrk="1" hangingPunct="1">
              <a:lnSpc>
                <a:spcPct val="90000"/>
              </a:lnSpc>
              <a:buNone/>
            </a:pPr>
            <a:endParaRPr lang="en-US" sz="3600">
              <a:solidFill>
                <a:schemeClr val="bg1"/>
              </a:solidFill>
              <a:latin typeface="Times New Roman" pitchFamily="18" charset="0"/>
              <a:cs typeface="Times New Roman"/>
            </a:endParaRPr>
          </a:p>
        </p:txBody>
      </p:sp>
    </p:spTree>
    <p:extLst>
      <p:ext uri="{BB962C8B-B14F-4D97-AF65-F5344CB8AC3E}">
        <p14:creationId xmlns:p14="http://schemas.microsoft.com/office/powerpoint/2010/main" val="114560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eaLnBrk="1" hangingPunct="1">
              <a:defRPr/>
            </a:pPr>
            <a:r>
              <a:rPr lang="en-US" sz="4000">
                <a:solidFill>
                  <a:srgbClr val="130BB5"/>
                </a:solidFill>
                <a:latin typeface="Berlin Sans FB"/>
              </a:rPr>
              <a:t>Family Engagement Plan - MSCS Policy 5010</a:t>
            </a:r>
          </a:p>
        </p:txBody>
      </p:sp>
      <p:sp>
        <p:nvSpPr>
          <p:cNvPr id="4099" name="Rectangle 3"/>
          <p:cNvSpPr>
            <a:spLocks noGrp="1" noChangeArrowheads="1"/>
          </p:cNvSpPr>
          <p:nvPr>
            <p:ph sz="quarter" idx="1"/>
          </p:nvPr>
        </p:nvSpPr>
        <p:spPr>
          <a:xfrm>
            <a:off x="321013" y="1600199"/>
            <a:ext cx="11537003" cy="4761689"/>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44450" indent="0" algn="ctr">
              <a:lnSpc>
                <a:spcPct val="90000"/>
              </a:lnSpc>
              <a:buNone/>
            </a:pPr>
            <a:r>
              <a:rPr lang="en-US" altLang="en-US" sz="2800" b="1">
                <a:solidFill>
                  <a:schemeClr val="bg1"/>
                </a:solidFill>
                <a:latin typeface="Arial Rounded MT Bold" panose="020F0704030504030204" pitchFamily="34" charset="0"/>
              </a:rPr>
              <a:t>The school and home have a shared goal </a:t>
            </a:r>
          </a:p>
          <a:p>
            <a:pPr marL="44450" indent="0" algn="ctr">
              <a:lnSpc>
                <a:spcPct val="90000"/>
              </a:lnSpc>
              <a:buNone/>
            </a:pPr>
            <a:r>
              <a:rPr lang="en-US" altLang="en-US" sz="2800" b="1">
                <a:solidFill>
                  <a:schemeClr val="bg1"/>
                </a:solidFill>
                <a:latin typeface="Arial Rounded MT Bold" panose="020F0704030504030204" pitchFamily="34" charset="0"/>
              </a:rPr>
              <a:t>of promoting success in our children. </a:t>
            </a:r>
          </a:p>
          <a:p>
            <a:pPr marL="44450" indent="0" algn="ctr">
              <a:lnSpc>
                <a:spcPct val="90000"/>
              </a:lnSpc>
              <a:buNone/>
            </a:pPr>
            <a:endParaRPr lang="en-US" altLang="en-US" sz="1400" b="1">
              <a:solidFill>
                <a:schemeClr val="bg1"/>
              </a:solidFill>
              <a:latin typeface="Arial Rounded MT Bold" panose="020F0704030504030204" pitchFamily="34" charset="0"/>
            </a:endParaRPr>
          </a:p>
          <a:p>
            <a:pPr marL="44450" indent="0" algn="ctr">
              <a:lnSpc>
                <a:spcPct val="90000"/>
              </a:lnSpc>
              <a:buNone/>
            </a:pPr>
            <a:r>
              <a:rPr lang="en-US" altLang="en-US" sz="2800" b="1">
                <a:solidFill>
                  <a:schemeClr val="bg1"/>
                </a:solidFill>
                <a:latin typeface="Arial Rounded MT Bold"/>
              </a:rPr>
              <a:t>Our parents will act as advisors, resource persons and coordinators in the following ways:</a:t>
            </a:r>
          </a:p>
          <a:p>
            <a:pPr marL="44450" indent="0" algn="ctr">
              <a:lnSpc>
                <a:spcPct val="90000"/>
              </a:lnSpc>
              <a:buNone/>
            </a:pPr>
            <a:endParaRPr lang="en-US" altLang="en-US" sz="1400" b="1">
              <a:solidFill>
                <a:schemeClr val="bg1"/>
              </a:solidFill>
              <a:latin typeface="Arial Rounded MT Bold" panose="020F0704030504030204" pitchFamily="34" charset="0"/>
            </a:endParaRPr>
          </a:p>
          <a:p>
            <a:pPr lvl="1" algn="ctr">
              <a:lnSpc>
                <a:spcPct val="90000"/>
              </a:lnSpc>
              <a:buClrTx/>
              <a:buFont typeface="Arial" panose="020B0604020202020204" pitchFamily="34" charset="0"/>
              <a:buChar char="•"/>
            </a:pPr>
            <a:r>
              <a:rPr lang="en-US" altLang="en-US" sz="2800" b="1">
                <a:solidFill>
                  <a:schemeClr val="bg1"/>
                </a:solidFill>
                <a:latin typeface="Arial Rounded MT Bold"/>
              </a:rPr>
              <a:t>Attend and participate in school events</a:t>
            </a:r>
          </a:p>
          <a:p>
            <a:pPr lvl="1" algn="ctr">
              <a:lnSpc>
                <a:spcPct val="90000"/>
              </a:lnSpc>
              <a:buClrTx/>
              <a:buFont typeface="Arial" panose="020B0604020202020204" pitchFamily="34" charset="0"/>
              <a:buChar char="•"/>
            </a:pPr>
            <a:r>
              <a:rPr lang="en-US" altLang="en-US" sz="2800" b="1">
                <a:solidFill>
                  <a:schemeClr val="bg1"/>
                </a:solidFill>
                <a:latin typeface="Arial Rounded MT Bold"/>
              </a:rPr>
              <a:t>Serve with the Parent Teacher Organization</a:t>
            </a:r>
          </a:p>
          <a:p>
            <a:pPr lvl="1" algn="ctr">
              <a:lnSpc>
                <a:spcPct val="90000"/>
              </a:lnSpc>
              <a:buClrTx/>
              <a:buFont typeface="Arial" panose="020B0604020202020204" pitchFamily="34" charset="0"/>
              <a:buChar char="•"/>
            </a:pPr>
            <a:r>
              <a:rPr lang="en-US" altLang="en-US" sz="2800" b="1">
                <a:solidFill>
                  <a:schemeClr val="bg1"/>
                </a:solidFill>
                <a:latin typeface="Arial Rounded MT Bold"/>
              </a:rPr>
              <a:t>Become school supporters and advocates</a:t>
            </a:r>
          </a:p>
          <a:p>
            <a:pPr lvl="1" algn="ctr">
              <a:lnSpc>
                <a:spcPct val="90000"/>
              </a:lnSpc>
              <a:buClrTx/>
              <a:buFont typeface="Arial" panose="020B0604020202020204" pitchFamily="34" charset="0"/>
              <a:buChar char="•"/>
            </a:pPr>
            <a:r>
              <a:rPr lang="en-US" altLang="en-US" sz="2800" b="1">
                <a:solidFill>
                  <a:schemeClr val="bg1"/>
                </a:solidFill>
                <a:latin typeface="Arial Rounded MT Bold"/>
              </a:rPr>
              <a:t>Respond to memos, surveys, and questionnaires  </a:t>
            </a:r>
            <a:endParaRPr lang="en-US" altLang="en-US" sz="2800" b="1">
              <a:solidFill>
                <a:schemeClr val="bg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20689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a:defRPr/>
            </a:pPr>
            <a:r>
              <a:rPr lang="en-US" sz="4000">
                <a:solidFill>
                  <a:schemeClr val="tx1"/>
                </a:solidFill>
                <a:latin typeface="Berlin Sans FB"/>
              </a:rPr>
              <a:t> </a:t>
            </a:r>
            <a:r>
              <a:rPr lang="en-US" sz="4000">
                <a:solidFill>
                  <a:srgbClr val="130BB5"/>
                </a:solidFill>
                <a:latin typeface="Berlin Sans FB"/>
              </a:rPr>
              <a:t>Grahamwood’s Family Engagement Plan</a:t>
            </a:r>
          </a:p>
        </p:txBody>
      </p:sp>
      <p:sp>
        <p:nvSpPr>
          <p:cNvPr id="4099" name="Rectangle 3"/>
          <p:cNvSpPr>
            <a:spLocks noGrp="1" noChangeArrowheads="1"/>
          </p:cNvSpPr>
          <p:nvPr>
            <p:ph sz="quarter" idx="1"/>
          </p:nvPr>
        </p:nvSpPr>
        <p:spPr>
          <a:xfrm>
            <a:off x="321013" y="1600199"/>
            <a:ext cx="11537003" cy="4761689"/>
          </a:xfrm>
        </p:spPr>
        <p:txBody>
          <a:bodyPr>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
        <p:nvSpPr>
          <p:cNvPr id="3" name="TextBox 2">
            <a:extLst>
              <a:ext uri="{FF2B5EF4-FFF2-40B4-BE49-F238E27FC236}">
                <a16:creationId xmlns:a16="http://schemas.microsoft.com/office/drawing/2014/main" id="{96C45E72-5E70-9262-0176-A88D40D25746}"/>
              </a:ext>
            </a:extLst>
          </p:cNvPr>
          <p:cNvSpPr txBox="1"/>
          <p:nvPr/>
        </p:nvSpPr>
        <p:spPr>
          <a:xfrm>
            <a:off x="4004929" y="1763232"/>
            <a:ext cx="4102395" cy="45365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5" name="Picture 4">
            <a:extLst>
              <a:ext uri="{FF2B5EF4-FFF2-40B4-BE49-F238E27FC236}">
                <a16:creationId xmlns:a16="http://schemas.microsoft.com/office/drawing/2014/main" id="{0C3F2163-31B5-A62D-AFCF-DCEAF283498A}"/>
              </a:ext>
            </a:extLst>
          </p:cNvPr>
          <p:cNvPicPr>
            <a:picLocks noChangeAspect="1"/>
          </p:cNvPicPr>
          <p:nvPr/>
        </p:nvPicPr>
        <p:blipFill>
          <a:blip r:embed="rId3"/>
          <a:stretch>
            <a:fillRect/>
          </a:stretch>
        </p:blipFill>
        <p:spPr>
          <a:xfrm>
            <a:off x="3785191" y="1372600"/>
            <a:ext cx="5061098" cy="5126289"/>
          </a:xfrm>
          <a:prstGeom prst="rect">
            <a:avLst/>
          </a:prstGeom>
        </p:spPr>
      </p:pic>
    </p:spTree>
    <p:extLst>
      <p:ext uri="{BB962C8B-B14F-4D97-AF65-F5344CB8AC3E}">
        <p14:creationId xmlns:p14="http://schemas.microsoft.com/office/powerpoint/2010/main" val="245519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eaLnBrk="1" hangingPunct="1">
              <a:defRPr/>
            </a:pPr>
            <a:r>
              <a:rPr lang="en-US" sz="4000">
                <a:solidFill>
                  <a:srgbClr val="130BB5"/>
                </a:solidFill>
                <a:latin typeface="Berlin Sans FB"/>
              </a:rPr>
              <a:t>Reporting Pupil Progress</a:t>
            </a:r>
          </a:p>
        </p:txBody>
      </p:sp>
      <p:sp>
        <p:nvSpPr>
          <p:cNvPr id="4099" name="Rectangle 3"/>
          <p:cNvSpPr>
            <a:spLocks noGrp="1" noChangeArrowheads="1"/>
          </p:cNvSpPr>
          <p:nvPr>
            <p:ph sz="quarter" idx="1"/>
          </p:nvPr>
        </p:nvSpPr>
        <p:spPr>
          <a:xfrm>
            <a:off x="321013" y="1600199"/>
            <a:ext cx="11537003" cy="4761689"/>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44450" indent="0" algn="ctr">
              <a:lnSpc>
                <a:spcPct val="90000"/>
              </a:lnSpc>
              <a:buNone/>
            </a:pPr>
            <a:r>
              <a:rPr lang="en-US" altLang="en-US" sz="3000" b="1">
                <a:solidFill>
                  <a:schemeClr val="bg1"/>
                </a:solidFill>
                <a:latin typeface="Arial Rounded MT Bold" panose="020F0704030504030204" pitchFamily="34" charset="0"/>
              </a:rPr>
              <a:t>Families have access to track pupil progress. </a:t>
            </a:r>
          </a:p>
          <a:p>
            <a:pPr marL="44450" indent="0" algn="ctr">
              <a:lnSpc>
                <a:spcPct val="90000"/>
              </a:lnSpc>
              <a:buNone/>
            </a:pPr>
            <a:endParaRPr lang="en-US" altLang="en-US" sz="3000" b="1">
              <a:solidFill>
                <a:schemeClr val="bg1"/>
              </a:solidFill>
              <a:latin typeface="Arial Rounded MT Bold" panose="020F0704030504030204" pitchFamily="34" charset="0"/>
            </a:endParaRP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Student Agenda Books</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Weekly Folder-Teacher will select the day</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Progress Reports every 4 ½ weeks</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Report Cards every 9 weeks</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Testing Data</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Class Dojo</a:t>
            </a:r>
          </a:p>
          <a:p>
            <a:pPr marL="501650" indent="-457200" algn="ctr">
              <a:lnSpc>
                <a:spcPct val="90000"/>
              </a:lnSpc>
              <a:buFont typeface="Courier New" panose="02070309020205020404" pitchFamily="49" charset="0"/>
              <a:buChar char="o"/>
            </a:pPr>
            <a:endParaRPr lang="en-US" altLang="en-US" sz="2800" b="1">
              <a:solidFill>
                <a:schemeClr val="tx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337818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Parent-Teacher Conferences</a:t>
            </a:r>
          </a:p>
        </p:txBody>
      </p:sp>
      <p:sp>
        <p:nvSpPr>
          <p:cNvPr id="4099" name="Rectangle 3"/>
          <p:cNvSpPr>
            <a:spLocks noGrp="1" noChangeArrowheads="1"/>
          </p:cNvSpPr>
          <p:nvPr>
            <p:ph sz="quarter" idx="1"/>
          </p:nvPr>
        </p:nvSpPr>
        <p:spPr>
          <a:xfrm>
            <a:off x="321013" y="1600199"/>
            <a:ext cx="11537003" cy="4761689"/>
          </a:xfrm>
        </p:spPr>
        <p:txBody>
          <a:bodyPr vert="horz" lIns="91440" tIns="45720" rIns="91440" bIns="45720" anchor="t">
            <a:normAutofit/>
          </a:bodyPr>
          <a:lstStyle/>
          <a:p>
            <a:pPr marL="0" indent="0" algn="ctr">
              <a:buNone/>
            </a:pPr>
            <a:r>
              <a:rPr lang="en-US" altLang="en-US" sz="2800">
                <a:solidFill>
                  <a:schemeClr val="bg1"/>
                </a:solidFill>
                <a:latin typeface="Arial Rounded MT Bold" panose="020F0704030504030204" pitchFamily="34" charset="0"/>
              </a:rPr>
              <a:t>Parent-teacher conferences are an integral part of maintaining communication between home and school.</a:t>
            </a:r>
          </a:p>
          <a:p>
            <a:pPr marL="0" indent="0" algn="ctr">
              <a:buNone/>
            </a:pPr>
            <a:endParaRPr lang="en-US" altLang="en-US" sz="1400">
              <a:solidFill>
                <a:schemeClr val="bg1"/>
              </a:solidFill>
              <a:latin typeface="Arial Rounded MT Bold" panose="020F0704030504030204" pitchFamily="34" charset="0"/>
            </a:endParaRPr>
          </a:p>
          <a:p>
            <a:pPr marL="0" indent="0" algn="ctr">
              <a:buNone/>
            </a:pPr>
            <a:r>
              <a:rPr lang="en-US" altLang="en-US" sz="2500">
                <a:solidFill>
                  <a:schemeClr val="bg1"/>
                </a:solidFill>
                <a:latin typeface="Arial Rounded MT Bold" panose="020F0704030504030204" pitchFamily="34" charset="0"/>
              </a:rPr>
              <a:t>There are </a:t>
            </a:r>
            <a:r>
              <a:rPr lang="en-US" altLang="en-US" sz="2500" b="1">
                <a:solidFill>
                  <a:schemeClr val="bg1"/>
                </a:solidFill>
                <a:latin typeface="Arial Rounded MT Bold" panose="020F0704030504030204" pitchFamily="34" charset="0"/>
              </a:rPr>
              <a:t>two district-wide conferences in September and February</a:t>
            </a:r>
            <a:r>
              <a:rPr lang="en-US" altLang="en-US" sz="2500">
                <a:solidFill>
                  <a:schemeClr val="bg1"/>
                </a:solidFill>
                <a:latin typeface="Arial Rounded MT Bold" panose="020F0704030504030204" pitchFamily="34" charset="0"/>
              </a:rPr>
              <a:t>; however, if you need to have a conference with your child</a:t>
            </a:r>
            <a:r>
              <a:rPr lang="ja-JP" altLang="en-US" sz="2500">
                <a:solidFill>
                  <a:schemeClr val="bg1"/>
                </a:solidFill>
                <a:latin typeface="Arial Rounded MT Bold" panose="020F0704030504030204" pitchFamily="34" charset="0"/>
              </a:rPr>
              <a:t>’</a:t>
            </a:r>
            <a:r>
              <a:rPr lang="en-US" altLang="ja-JP" sz="2500">
                <a:solidFill>
                  <a:schemeClr val="bg1"/>
                </a:solidFill>
                <a:latin typeface="Arial Rounded MT Bold" panose="020F0704030504030204" pitchFamily="34" charset="0"/>
              </a:rPr>
              <a:t>s teacher, please call the school office or email the teacher to set up an appointment before or after the school day.</a:t>
            </a:r>
          </a:p>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558800" indent="-514350" algn="ctr">
              <a:lnSpc>
                <a:spcPct val="90000"/>
              </a:lnSpc>
              <a:buFont typeface="+mj-lt"/>
              <a:buAutoNum type="arabicPeriod"/>
            </a:pPr>
            <a:r>
              <a:rPr lang="en-US" altLang="en-US" sz="3000" b="1">
                <a:solidFill>
                  <a:schemeClr val="bg1"/>
                </a:solidFill>
                <a:latin typeface="Arial Rounded MT Bold"/>
              </a:rPr>
              <a:t>September 5, 2024     4-7 p.m.</a:t>
            </a:r>
          </a:p>
          <a:p>
            <a:pPr marL="558800" indent="-514350" algn="ctr">
              <a:lnSpc>
                <a:spcPct val="90000"/>
              </a:lnSpc>
              <a:buFont typeface="+mj-lt"/>
              <a:buAutoNum type="arabicPeriod"/>
            </a:pPr>
            <a:r>
              <a:rPr lang="en-US" altLang="en-US" sz="3000" b="1">
                <a:solidFill>
                  <a:schemeClr val="bg1"/>
                </a:solidFill>
                <a:latin typeface="Arial Rounded MT Bold"/>
              </a:rPr>
              <a:t>February 13, 2025      4-7 p.m.</a:t>
            </a:r>
          </a:p>
          <a:p>
            <a:pPr marL="501650" indent="-457200" algn="ctr">
              <a:lnSpc>
                <a:spcPct val="90000"/>
              </a:lnSpc>
              <a:buFont typeface="Courier New" panose="02070309020205020404" pitchFamily="49" charset="0"/>
              <a:buChar char="o"/>
            </a:pPr>
            <a:endParaRPr lang="en-US" altLang="en-US" sz="2800" b="1">
              <a:solidFill>
                <a:schemeClr val="tx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317518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Parental/Family Involvement Policy </a:t>
            </a:r>
          </a:p>
        </p:txBody>
      </p:sp>
      <p:sp>
        <p:nvSpPr>
          <p:cNvPr id="4099" name="Rectangle 3"/>
          <p:cNvSpPr>
            <a:spLocks noGrp="1" noChangeArrowheads="1"/>
          </p:cNvSpPr>
          <p:nvPr>
            <p:ph sz="quarter" idx="1"/>
          </p:nvPr>
        </p:nvSpPr>
        <p:spPr>
          <a:xfrm>
            <a:off x="321013" y="1600199"/>
            <a:ext cx="11537003" cy="4761689"/>
          </a:xfrm>
        </p:spPr>
        <p:txBody>
          <a:bodyPr>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44450" indent="0" algn="ctr">
              <a:lnSpc>
                <a:spcPct val="90000"/>
              </a:lnSpc>
              <a:buNone/>
            </a:pPr>
            <a:endParaRPr lang="en-US" altLang="en-US" sz="3200" b="1">
              <a:solidFill>
                <a:schemeClr val="bg1"/>
              </a:solidFill>
              <a:latin typeface="Arial Rounded MT Bold" panose="020F0704030504030204" pitchFamily="34" charset="0"/>
            </a:endParaRPr>
          </a:p>
          <a:p>
            <a:pPr marL="44450" indent="0" algn="ctr">
              <a:lnSpc>
                <a:spcPct val="90000"/>
              </a:lnSpc>
              <a:buNone/>
            </a:pPr>
            <a:r>
              <a:rPr lang="en-US" altLang="en-US" sz="3200" b="1">
                <a:solidFill>
                  <a:schemeClr val="bg1"/>
                </a:solidFill>
                <a:latin typeface="Arial Rounded MT Bold" panose="020F0704030504030204" pitchFamily="34" charset="0"/>
              </a:rPr>
              <a:t>The purpose of this policy is to establish expectations for parental involvement and comply with all pertinent mandates of state and federal regulatory standards which require that all parents have access to various levels and types of parental involvement activities</a:t>
            </a:r>
            <a:r>
              <a:rPr lang="en-US" altLang="en-US" sz="3200">
                <a:solidFill>
                  <a:schemeClr val="bg1"/>
                </a:solidFill>
                <a:latin typeface="Arial Rounded MT Bold" panose="020F0704030504030204" pitchFamily="34" charset="0"/>
              </a:rPr>
              <a:t>.</a:t>
            </a:r>
          </a:p>
          <a:p>
            <a:pPr marL="44450" indent="0" algn="ctr">
              <a:lnSpc>
                <a:spcPct val="90000"/>
              </a:lnSpc>
              <a:buNone/>
            </a:pPr>
            <a:endParaRPr lang="en-US" altLang="en-US" sz="2800" b="1">
              <a:solidFill>
                <a:schemeClr val="tx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199760183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Salerio template">
  <a:themeElements>
    <a:clrScheme name="SCS Official Theme 1">
      <a:dk1>
        <a:srgbClr val="0000CC"/>
      </a:dk1>
      <a:lt1>
        <a:sysClr val="window" lastClr="FFFFFF"/>
      </a:lt1>
      <a:dk2>
        <a:srgbClr val="CD0004"/>
      </a:dk2>
      <a:lt2>
        <a:srgbClr val="FDFFFF"/>
      </a:lt2>
      <a:accent1>
        <a:srgbClr val="4F81BD"/>
      </a:accent1>
      <a:accent2>
        <a:srgbClr val="C0504D"/>
      </a:accent2>
      <a:accent3>
        <a:srgbClr val="9BBB59"/>
      </a:accent3>
      <a:accent4>
        <a:srgbClr val="8064A2"/>
      </a:accent4>
      <a:accent5>
        <a:srgbClr val="4BACC6"/>
      </a:accent5>
      <a:accent6>
        <a:srgbClr val="F8C02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Custom 3">
      <a:dk1>
        <a:srgbClr val="FF3538"/>
      </a:dk1>
      <a:lt1>
        <a:sysClr val="window" lastClr="FFFFFF"/>
      </a:lt1>
      <a:dk2>
        <a:srgbClr val="59564B"/>
      </a:dk2>
      <a:lt2>
        <a:srgbClr val="DFDAC7"/>
      </a:lt2>
      <a:accent1>
        <a:srgbClr val="FF0000"/>
      </a:accent1>
      <a:accent2>
        <a:srgbClr val="FF282F"/>
      </a:accent2>
      <a:accent3>
        <a:srgbClr val="FF4131"/>
      </a:accent3>
      <a:accent4>
        <a:srgbClr val="FF1F1F"/>
      </a:accent4>
      <a:accent5>
        <a:srgbClr val="CF1E19"/>
      </a:accent5>
      <a:accent6>
        <a:srgbClr val="AC1719"/>
      </a:accent6>
      <a:hlink>
        <a:srgbClr val="EF3822"/>
      </a:hlink>
      <a:folHlink>
        <a:srgbClr val="FE2E28"/>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Civic">
  <a:themeElements>
    <a:clrScheme name="Custom 6">
      <a:dk1>
        <a:sysClr val="windowText" lastClr="000000"/>
      </a:dk1>
      <a:lt1>
        <a:sysClr val="window" lastClr="FFFFFF"/>
      </a:lt1>
      <a:dk2>
        <a:srgbClr val="646B86"/>
      </a:dk2>
      <a:lt2>
        <a:srgbClr val="ECC0B6"/>
      </a:lt2>
      <a:accent1>
        <a:srgbClr val="D16349"/>
      </a:accent1>
      <a:accent2>
        <a:srgbClr val="CCB400"/>
      </a:accent2>
      <a:accent3>
        <a:srgbClr val="A8422A"/>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D5552345A35B42939E8C6C7CDCD8B6" ma:contentTypeVersion="15" ma:contentTypeDescription="Create a new document." ma:contentTypeScope="" ma:versionID="899c51ba4e4ac1ac2294bae8893a7ff4">
  <xsd:schema xmlns:xsd="http://www.w3.org/2001/XMLSchema" xmlns:xs="http://www.w3.org/2001/XMLSchema" xmlns:p="http://schemas.microsoft.com/office/2006/metadata/properties" xmlns:ns1="http://schemas.microsoft.com/sharepoint/v3" xmlns:ns3="66ae0dc0-2ceb-4d66-8f6e-15b3ca4e1c64" xmlns:ns4="85a347c8-8a70-47e2-b124-b45278f88f82" targetNamespace="http://schemas.microsoft.com/office/2006/metadata/properties" ma:root="true" ma:fieldsID="ff7c3175dede25b1a8fb4fe1ef1e049f" ns1:_="" ns3:_="" ns4:_="">
    <xsd:import namespace="http://schemas.microsoft.com/sharepoint/v3"/>
    <xsd:import namespace="66ae0dc0-2ceb-4d66-8f6e-15b3ca4e1c64"/>
    <xsd:import namespace="85a347c8-8a70-47e2-b124-b45278f88f8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0dc0-2ceb-4d66-8f6e-15b3ca4e1c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a347c8-8a70-47e2-b124-b45278f88f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251AD6-8786-474A-8D76-063EF033D6B7}">
  <ds:schemaRefs>
    <ds:schemaRef ds:uri="http://schemas.microsoft.com/sharepoint/v3/contenttype/forms"/>
  </ds:schemaRefs>
</ds:datastoreItem>
</file>

<file path=customXml/itemProps2.xml><?xml version="1.0" encoding="utf-8"?>
<ds:datastoreItem xmlns:ds="http://schemas.openxmlformats.org/officeDocument/2006/customXml" ds:itemID="{95CE5B93-0555-4D31-B1B7-66C2513E638E}">
  <ds:schemaRefs>
    <ds:schemaRef ds:uri="66ae0dc0-2ceb-4d66-8f6e-15b3ca4e1c64"/>
    <ds:schemaRef ds:uri="85a347c8-8a70-47e2-b124-b45278f88f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569FE8F-264C-4006-BBEC-F72263EDE4F7}">
  <ds:schemaRefs>
    <ds:schemaRef ds:uri="66ae0dc0-2ceb-4d66-8f6e-15b3ca4e1c64"/>
    <ds:schemaRef ds:uri="85a347c8-8a70-47e2-b124-b45278f88f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1359</Words>
  <Application>Microsoft Office PowerPoint</Application>
  <PresentationFormat>Widescreen</PresentationFormat>
  <Paragraphs>205</Paragraphs>
  <Slides>19</Slides>
  <Notes>14</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19</vt:i4>
      </vt:variant>
    </vt:vector>
  </HeadingPairs>
  <TitlesOfParts>
    <vt:vector size="40" baseType="lpstr">
      <vt:lpstr>ＭＳ Ｐゴシック</vt:lpstr>
      <vt:lpstr>Arial</vt:lpstr>
      <vt:lpstr>Arial Narrow</vt:lpstr>
      <vt:lpstr>Arial Rounded MT Bold</vt:lpstr>
      <vt:lpstr>Arvo</vt:lpstr>
      <vt:lpstr>Berlin Sans FB</vt:lpstr>
      <vt:lpstr>Calibri</vt:lpstr>
      <vt:lpstr>Calibri Light</vt:lpstr>
      <vt:lpstr>Comic Sans MS</vt:lpstr>
      <vt:lpstr>Courier New</vt:lpstr>
      <vt:lpstr>Georgia</vt:lpstr>
      <vt:lpstr>Roboto Condensed</vt:lpstr>
      <vt:lpstr>Roboto Condensed Light</vt:lpstr>
      <vt:lpstr>Times New Roman</vt:lpstr>
      <vt:lpstr>Trebuchet MS</vt:lpstr>
      <vt:lpstr>Wingdings</vt:lpstr>
      <vt:lpstr>Wingdings 2</vt:lpstr>
      <vt:lpstr>Salerio template</vt:lpstr>
      <vt:lpstr>Opulent</vt:lpstr>
      <vt:lpstr>Retrospect</vt:lpstr>
      <vt:lpstr>Civic</vt:lpstr>
      <vt:lpstr>Annual Title I Family Meeting August 13th &amp;15th  5:00-6:30 p.m.     Pete Johnson, Principal Mattie D. Smith, Assistant Principal Rica M. Davis, PLC Coach     </vt:lpstr>
      <vt:lpstr> Agenda</vt:lpstr>
      <vt:lpstr>  Grahamwood Vision           Grahamwood Mission     </vt:lpstr>
      <vt:lpstr>Grahamwood is a Title I School.</vt:lpstr>
      <vt:lpstr>Family Engagement Plan - MSCS Policy 5010</vt:lpstr>
      <vt:lpstr> Grahamwood’s Family Engagement Plan</vt:lpstr>
      <vt:lpstr>Reporting Pupil Progress</vt:lpstr>
      <vt:lpstr>Parent-Teacher Conferences</vt:lpstr>
      <vt:lpstr>Parental/Family Involvement Policy </vt:lpstr>
      <vt:lpstr>Parental/Family Involvement Policy </vt:lpstr>
      <vt:lpstr>Family Involvement Activities</vt:lpstr>
      <vt:lpstr>Parent Training</vt:lpstr>
      <vt:lpstr>Student Code of Conduct/Grahamwood’s Discipline Policy</vt:lpstr>
      <vt:lpstr>School Improvement Plan</vt:lpstr>
      <vt:lpstr>School Improvement Plan</vt:lpstr>
      <vt:lpstr>Parent's Right to Know</vt:lpstr>
      <vt:lpstr>Home/School Compact</vt:lpstr>
      <vt:lpstr>Grahamwood's Home/School Compact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2020-2021</dc:title>
  <dc:creator>MICHELLE R HOPE</dc:creator>
  <cp:lastModifiedBy>RICA M DAVIS</cp:lastModifiedBy>
  <cp:revision>1</cp:revision>
  <dcterms:created xsi:type="dcterms:W3CDTF">2020-08-29T18:53:10Z</dcterms:created>
  <dcterms:modified xsi:type="dcterms:W3CDTF">2024-09-24T14:31:53Z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0x010100F5D5552345A35B42939E8C6C7CDCD8B6</vt:lpwstr>
  </property>
</Properties>
</file>