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56" r:id="rId2"/>
    <p:sldId id="335" r:id="rId3"/>
    <p:sldId id="344" r:id="rId4"/>
    <p:sldId id="336" r:id="rId5"/>
    <p:sldId id="338" r:id="rId6"/>
    <p:sldId id="328" r:id="rId7"/>
    <p:sldId id="339" r:id="rId8"/>
    <p:sldId id="310" r:id="rId9"/>
    <p:sldId id="318" r:id="rId10"/>
    <p:sldId id="295" r:id="rId11"/>
    <p:sldId id="301" r:id="rId12"/>
    <p:sldId id="309" r:id="rId13"/>
    <p:sldId id="314" r:id="rId14"/>
    <p:sldId id="317" r:id="rId15"/>
    <p:sldId id="346" r:id="rId16"/>
    <p:sldId id="325" r:id="rId17"/>
    <p:sldId id="337" r:id="rId18"/>
    <p:sldId id="345" r:id="rId19"/>
    <p:sldId id="343" r:id="rId20"/>
    <p:sldId id="342"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99"/>
    <a:srgbClr val="000066"/>
    <a:srgbClr val="0000FF"/>
    <a:srgbClr val="0099FF"/>
    <a:srgbClr val="33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460"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A1CFE-4A94-7448-BDDB-F42B3059A49B}" type="doc">
      <dgm:prSet loTypeId="urn:microsoft.com/office/officeart/2008/layout/RadialCluster" loCatId="" qsTypeId="urn:microsoft.com/office/officeart/2005/8/quickstyle/3D2" qsCatId="3D" csTypeId="urn:microsoft.com/office/officeart/2005/8/colors/colorful2" csCatId="colorful" phldr="1"/>
      <dgm:spPr/>
      <dgm:t>
        <a:bodyPr/>
        <a:lstStyle/>
        <a:p>
          <a:endParaRPr lang="en-US"/>
        </a:p>
      </dgm:t>
    </dgm:pt>
    <dgm:pt modelId="{0354CE07-A0FE-CB40-8A70-608682020AF8}">
      <dgm:prSet phldrT="[Text]"/>
      <dgm:spPr>
        <a:solidFill>
          <a:srgbClr val="0000FF"/>
        </a:solidFill>
      </dgm:spPr>
      <dgm:t>
        <a:bodyPr/>
        <a:lstStyle/>
        <a:p>
          <a:r>
            <a:rPr lang="en-US"/>
            <a:t>Title I Funds</a:t>
          </a:r>
        </a:p>
      </dgm:t>
    </dgm:pt>
    <dgm:pt modelId="{55CAE743-5EB8-F14D-8DCB-ED9365518615}" type="parTrans" cxnId="{D6975695-AFD2-A042-97F5-FED1FD1D9796}">
      <dgm:prSet/>
      <dgm:spPr/>
      <dgm:t>
        <a:bodyPr/>
        <a:lstStyle/>
        <a:p>
          <a:endParaRPr lang="en-US"/>
        </a:p>
      </dgm:t>
    </dgm:pt>
    <dgm:pt modelId="{AF42A934-0331-FF4F-9A8A-DE9C1261E8BB}" type="sibTrans" cxnId="{D6975695-AFD2-A042-97F5-FED1FD1D9796}">
      <dgm:prSet/>
      <dgm:spPr/>
      <dgm:t>
        <a:bodyPr/>
        <a:lstStyle/>
        <a:p>
          <a:endParaRPr lang="en-US"/>
        </a:p>
      </dgm:t>
    </dgm:pt>
    <dgm:pt modelId="{03CFAF80-1502-FB4E-A028-20D6A6599EE2}">
      <dgm:prSet phldrT="[Text]"/>
      <dgm:spPr>
        <a:solidFill>
          <a:srgbClr val="008000"/>
        </a:solidFill>
      </dgm:spPr>
      <dgm:t>
        <a:bodyPr/>
        <a:lstStyle/>
        <a:p>
          <a:r>
            <a:rPr lang="en-US"/>
            <a:t>School wide</a:t>
          </a:r>
        </a:p>
        <a:p>
          <a:r>
            <a:rPr lang="en-US"/>
            <a:t>Toda la </a:t>
          </a:r>
          <a:r>
            <a:rPr lang="en-US" err="1"/>
            <a:t>escuela</a:t>
          </a:r>
          <a:endParaRPr lang="en-US"/>
        </a:p>
      </dgm:t>
    </dgm:pt>
    <dgm:pt modelId="{CC2B464A-1084-B349-B326-0A907FFFCB02}" type="parTrans" cxnId="{999BB49E-B4C2-C341-B1FF-A8F34AEFBD39}">
      <dgm:prSet/>
      <dgm:spPr/>
      <dgm:t>
        <a:bodyPr/>
        <a:lstStyle/>
        <a:p>
          <a:endParaRPr lang="en-US"/>
        </a:p>
      </dgm:t>
    </dgm:pt>
    <dgm:pt modelId="{94D5D27A-BA21-C842-99D9-FBA32466E537}" type="sibTrans" cxnId="{999BB49E-B4C2-C341-B1FF-A8F34AEFBD39}">
      <dgm:prSet/>
      <dgm:spPr/>
      <dgm:t>
        <a:bodyPr/>
        <a:lstStyle/>
        <a:p>
          <a:endParaRPr lang="en-US"/>
        </a:p>
      </dgm:t>
    </dgm:pt>
    <dgm:pt modelId="{AD1904C9-1B83-B540-9E92-50006F2785FA}">
      <dgm:prSet phldrT="[Text]" custT="1"/>
      <dgm:spPr>
        <a:solidFill>
          <a:srgbClr val="FF33CC"/>
        </a:solidFill>
      </dgm:spPr>
      <dgm:t>
        <a:bodyPr/>
        <a:lstStyle/>
        <a:p>
          <a:r>
            <a:rPr lang="en-US" sz="1800"/>
            <a:t>Professional</a:t>
          </a:r>
        </a:p>
        <a:p>
          <a:r>
            <a:rPr lang="en-US" sz="1800"/>
            <a:t>Development</a:t>
          </a:r>
        </a:p>
        <a:p>
          <a:endParaRPr lang="en-US" sz="1800"/>
        </a:p>
        <a:p>
          <a:r>
            <a:rPr lang="en-US" sz="1800" err="1"/>
            <a:t>Desarrollo</a:t>
          </a:r>
          <a:r>
            <a:rPr lang="en-US" sz="1800"/>
            <a:t> </a:t>
          </a:r>
          <a:r>
            <a:rPr lang="en-US" sz="1800" err="1"/>
            <a:t>Profesional</a:t>
          </a:r>
          <a:endParaRPr lang="en-US" sz="1800"/>
        </a:p>
      </dgm:t>
    </dgm:pt>
    <dgm:pt modelId="{6DE2948D-59FF-FA40-8241-9EEBECE02565}" type="parTrans" cxnId="{1B935B88-4B0E-534B-BC6B-13004AEAA6E0}">
      <dgm:prSet/>
      <dgm:spPr/>
      <dgm:t>
        <a:bodyPr/>
        <a:lstStyle/>
        <a:p>
          <a:endParaRPr lang="en-US"/>
        </a:p>
      </dgm:t>
    </dgm:pt>
    <dgm:pt modelId="{A17C9F40-3BE5-9044-B5DA-B03C5D79C5DB}" type="sibTrans" cxnId="{1B935B88-4B0E-534B-BC6B-13004AEAA6E0}">
      <dgm:prSet/>
      <dgm:spPr/>
      <dgm:t>
        <a:bodyPr/>
        <a:lstStyle/>
        <a:p>
          <a:endParaRPr lang="en-US"/>
        </a:p>
      </dgm:t>
    </dgm:pt>
    <dgm:pt modelId="{02CF13E2-F8DB-604D-81A4-778BB15DF54F}">
      <dgm:prSet phldrT="[Text]"/>
      <dgm:spPr>
        <a:solidFill>
          <a:srgbClr val="FF6600"/>
        </a:solidFill>
      </dgm:spPr>
      <dgm:t>
        <a:bodyPr/>
        <a:lstStyle/>
        <a:p>
          <a:r>
            <a:rPr lang="en-US"/>
            <a:t>Parental</a:t>
          </a:r>
        </a:p>
        <a:p>
          <a:r>
            <a:rPr lang="en-US"/>
            <a:t>Involvement</a:t>
          </a:r>
        </a:p>
        <a:p>
          <a:endParaRPr lang="en-US"/>
        </a:p>
        <a:p>
          <a:r>
            <a:rPr lang="en-US" err="1"/>
            <a:t>Involucramiento</a:t>
          </a:r>
          <a:r>
            <a:rPr lang="en-US"/>
            <a:t> do </a:t>
          </a:r>
          <a:r>
            <a:rPr lang="en-US" err="1"/>
            <a:t>los</a:t>
          </a:r>
          <a:r>
            <a:rPr lang="en-US"/>
            <a:t> Padres</a:t>
          </a:r>
        </a:p>
      </dgm:t>
    </dgm:pt>
    <dgm:pt modelId="{2357E12E-8CA0-B445-80CC-6B1A3E73C77B}" type="parTrans" cxnId="{B1619920-FBD9-8F4C-AC45-0139F8BBF449}">
      <dgm:prSet/>
      <dgm:spPr/>
      <dgm:t>
        <a:bodyPr/>
        <a:lstStyle/>
        <a:p>
          <a:endParaRPr lang="en-US"/>
        </a:p>
      </dgm:t>
    </dgm:pt>
    <dgm:pt modelId="{BB5EE2BF-3D2E-244D-9ACC-03D4A8B64422}" type="sibTrans" cxnId="{B1619920-FBD9-8F4C-AC45-0139F8BBF449}">
      <dgm:prSet/>
      <dgm:spPr/>
      <dgm:t>
        <a:bodyPr/>
        <a:lstStyle/>
        <a:p>
          <a:endParaRPr lang="en-US"/>
        </a:p>
      </dgm:t>
    </dgm:pt>
    <dgm:pt modelId="{FFA2FCA9-841C-4CBA-B13E-0641812C5651}">
      <dgm:prSet/>
      <dgm:spPr/>
      <dgm:t>
        <a:bodyPr/>
        <a:lstStyle/>
        <a:p>
          <a:endParaRPr lang="en-US"/>
        </a:p>
      </dgm:t>
    </dgm:pt>
    <dgm:pt modelId="{16CCF1E4-B8D3-45E9-8F88-371D7B770FB4}" type="parTrans" cxnId="{10472B66-B634-4110-B8A7-C726875D2703}">
      <dgm:prSet/>
      <dgm:spPr/>
      <dgm:t>
        <a:bodyPr/>
        <a:lstStyle/>
        <a:p>
          <a:endParaRPr lang="en-US"/>
        </a:p>
      </dgm:t>
    </dgm:pt>
    <dgm:pt modelId="{7815E02D-2476-4F56-8A6E-CCE828FC6DA7}" type="sibTrans" cxnId="{10472B66-B634-4110-B8A7-C726875D2703}">
      <dgm:prSet/>
      <dgm:spPr/>
      <dgm:t>
        <a:bodyPr/>
        <a:lstStyle/>
        <a:p>
          <a:endParaRPr lang="en-US"/>
        </a:p>
      </dgm:t>
    </dgm:pt>
    <dgm:pt modelId="{FDFA13A0-639C-4A3C-BD19-72E593E95AFA}">
      <dgm:prSet/>
      <dgm:spPr/>
      <dgm:t>
        <a:bodyPr/>
        <a:lstStyle/>
        <a:p>
          <a:endParaRPr lang="en-US"/>
        </a:p>
      </dgm:t>
    </dgm:pt>
    <dgm:pt modelId="{5B8E8717-1D50-4030-8AD7-869C54264B85}" type="parTrans" cxnId="{D95DCAB4-135B-412E-B243-D01BD8CE13B6}">
      <dgm:prSet/>
      <dgm:spPr/>
      <dgm:t>
        <a:bodyPr/>
        <a:lstStyle/>
        <a:p>
          <a:endParaRPr lang="en-US"/>
        </a:p>
      </dgm:t>
    </dgm:pt>
    <dgm:pt modelId="{373A1E75-EE51-448C-ACDC-D7456EFC7844}" type="sibTrans" cxnId="{D95DCAB4-135B-412E-B243-D01BD8CE13B6}">
      <dgm:prSet/>
      <dgm:spPr/>
      <dgm:t>
        <a:bodyPr/>
        <a:lstStyle/>
        <a:p>
          <a:endParaRPr lang="en-US"/>
        </a:p>
      </dgm:t>
    </dgm:pt>
    <dgm:pt modelId="{3ABD72E0-AD75-0B43-ACC7-4F23C3FF356D}" type="pres">
      <dgm:prSet presAssocID="{A8DA1CFE-4A94-7448-BDDB-F42B3059A49B}" presName="Name0" presStyleCnt="0">
        <dgm:presLayoutVars>
          <dgm:chMax val="1"/>
          <dgm:chPref val="1"/>
          <dgm:dir/>
          <dgm:animOne val="branch"/>
          <dgm:animLvl val="lvl"/>
        </dgm:presLayoutVars>
      </dgm:prSet>
      <dgm:spPr/>
    </dgm:pt>
    <dgm:pt modelId="{0CD09559-503F-9546-BD9C-BC43A5232165}" type="pres">
      <dgm:prSet presAssocID="{0354CE07-A0FE-CB40-8A70-608682020AF8}" presName="singleCycle" presStyleCnt="0"/>
      <dgm:spPr/>
    </dgm:pt>
    <dgm:pt modelId="{ED472699-0AD5-B743-AB5F-BF8E1742C022}" type="pres">
      <dgm:prSet presAssocID="{0354CE07-A0FE-CB40-8A70-608682020AF8}" presName="singleCenter" presStyleLbl="node1" presStyleIdx="0" presStyleCnt="4" custScaleX="150995" custScaleY="161702" custLinFactNeighborX="511" custLinFactNeighborY="-1870">
        <dgm:presLayoutVars>
          <dgm:chMax val="7"/>
          <dgm:chPref val="7"/>
        </dgm:presLayoutVars>
      </dgm:prSet>
      <dgm:spPr/>
    </dgm:pt>
    <dgm:pt modelId="{5466D350-3855-AE4A-B43C-EA3ECA2E45C0}" type="pres">
      <dgm:prSet presAssocID="{CC2B464A-1084-B349-B326-0A907FFFCB02}" presName="Name56" presStyleLbl="parChTrans1D2" presStyleIdx="0" presStyleCnt="3"/>
      <dgm:spPr/>
    </dgm:pt>
    <dgm:pt modelId="{2B8B5D4F-3812-3D4E-B58C-C804C21A95A9}" type="pres">
      <dgm:prSet presAssocID="{03CFAF80-1502-FB4E-A028-20D6A6599EE2}" presName="text0" presStyleLbl="node1" presStyleIdx="1" presStyleCnt="4" custScaleX="257334">
        <dgm:presLayoutVars>
          <dgm:bulletEnabled val="1"/>
        </dgm:presLayoutVars>
      </dgm:prSet>
      <dgm:spPr/>
    </dgm:pt>
    <dgm:pt modelId="{4D0730AF-9AF4-0347-B7F3-2ADB91DBB3B9}" type="pres">
      <dgm:prSet presAssocID="{6DE2948D-59FF-FA40-8241-9EEBECE02565}" presName="Name56" presStyleLbl="parChTrans1D2" presStyleIdx="1" presStyleCnt="3"/>
      <dgm:spPr/>
    </dgm:pt>
    <dgm:pt modelId="{AE1D75AD-9956-2249-BAEC-DD889AE898FC}" type="pres">
      <dgm:prSet presAssocID="{AD1904C9-1B83-B540-9E92-50006F2785FA}" presName="text0" presStyleLbl="node1" presStyleIdx="2" presStyleCnt="4" custScaleX="229140" custScaleY="172427" custRadScaleRad="155501" custRadScaleInc="-19671">
        <dgm:presLayoutVars>
          <dgm:bulletEnabled val="1"/>
        </dgm:presLayoutVars>
      </dgm:prSet>
      <dgm:spPr/>
    </dgm:pt>
    <dgm:pt modelId="{A231AE00-7D19-B640-9DD4-83C1A40B9BCF}" type="pres">
      <dgm:prSet presAssocID="{2357E12E-8CA0-B445-80CC-6B1A3E73C77B}" presName="Name56" presStyleLbl="parChTrans1D2" presStyleIdx="2" presStyleCnt="3"/>
      <dgm:spPr/>
    </dgm:pt>
    <dgm:pt modelId="{0E86E82D-B369-F243-8F81-88FBDF11E603}" type="pres">
      <dgm:prSet presAssocID="{02CF13E2-F8DB-604D-81A4-778BB15DF54F}" presName="text0" presStyleLbl="node1" presStyleIdx="3" presStyleCnt="4" custScaleX="190145" custScaleY="189743" custRadScaleRad="149438" custRadScaleInc="18371">
        <dgm:presLayoutVars>
          <dgm:bulletEnabled val="1"/>
        </dgm:presLayoutVars>
      </dgm:prSet>
      <dgm:spPr/>
    </dgm:pt>
  </dgm:ptLst>
  <dgm:cxnLst>
    <dgm:cxn modelId="{B4503407-D3EE-4A98-BFC9-A573B68FDAB0}" type="presOf" srcId="{2357E12E-8CA0-B445-80CC-6B1A3E73C77B}" destId="{A231AE00-7D19-B640-9DD4-83C1A40B9BCF}" srcOrd="0" destOrd="0" presId="urn:microsoft.com/office/officeart/2008/layout/RadialCluster"/>
    <dgm:cxn modelId="{C92A8510-B206-4297-B689-5847AEDD8227}" type="presOf" srcId="{0354CE07-A0FE-CB40-8A70-608682020AF8}" destId="{ED472699-0AD5-B743-AB5F-BF8E1742C022}" srcOrd="0" destOrd="0" presId="urn:microsoft.com/office/officeart/2008/layout/RadialCluster"/>
    <dgm:cxn modelId="{B1619920-FBD9-8F4C-AC45-0139F8BBF449}" srcId="{0354CE07-A0FE-CB40-8A70-608682020AF8}" destId="{02CF13E2-F8DB-604D-81A4-778BB15DF54F}" srcOrd="2" destOrd="0" parTransId="{2357E12E-8CA0-B445-80CC-6B1A3E73C77B}" sibTransId="{BB5EE2BF-3D2E-244D-9ACC-03D4A8B64422}"/>
    <dgm:cxn modelId="{AA64C824-4B12-4EF2-964A-FB2FA5CB1633}" type="presOf" srcId="{A8DA1CFE-4A94-7448-BDDB-F42B3059A49B}" destId="{3ABD72E0-AD75-0B43-ACC7-4F23C3FF356D}" srcOrd="0" destOrd="0" presId="urn:microsoft.com/office/officeart/2008/layout/RadialCluster"/>
    <dgm:cxn modelId="{10472B66-B634-4110-B8A7-C726875D2703}" srcId="{A8DA1CFE-4A94-7448-BDDB-F42B3059A49B}" destId="{FFA2FCA9-841C-4CBA-B13E-0641812C5651}" srcOrd="2" destOrd="0" parTransId="{16CCF1E4-B8D3-45E9-8F88-371D7B770FB4}" sibTransId="{7815E02D-2476-4F56-8A6E-CCE828FC6DA7}"/>
    <dgm:cxn modelId="{1D523450-EAAF-42E4-B8A9-89F62D2D7BF1}" type="presOf" srcId="{AD1904C9-1B83-B540-9E92-50006F2785FA}" destId="{AE1D75AD-9956-2249-BAEC-DD889AE898FC}" srcOrd="0" destOrd="0" presId="urn:microsoft.com/office/officeart/2008/layout/RadialCluster"/>
    <dgm:cxn modelId="{E3171455-96CE-4094-AA74-E5B471618705}" type="presOf" srcId="{02CF13E2-F8DB-604D-81A4-778BB15DF54F}" destId="{0E86E82D-B369-F243-8F81-88FBDF11E603}" srcOrd="0" destOrd="0" presId="urn:microsoft.com/office/officeart/2008/layout/RadialCluster"/>
    <dgm:cxn modelId="{1B935B88-4B0E-534B-BC6B-13004AEAA6E0}" srcId="{0354CE07-A0FE-CB40-8A70-608682020AF8}" destId="{AD1904C9-1B83-B540-9E92-50006F2785FA}" srcOrd="1" destOrd="0" parTransId="{6DE2948D-59FF-FA40-8241-9EEBECE02565}" sibTransId="{A17C9F40-3BE5-9044-B5DA-B03C5D79C5DB}"/>
    <dgm:cxn modelId="{D6975695-AFD2-A042-97F5-FED1FD1D9796}" srcId="{A8DA1CFE-4A94-7448-BDDB-F42B3059A49B}" destId="{0354CE07-A0FE-CB40-8A70-608682020AF8}" srcOrd="0" destOrd="0" parTransId="{55CAE743-5EB8-F14D-8DCB-ED9365518615}" sibTransId="{AF42A934-0331-FF4F-9A8A-DE9C1261E8BB}"/>
    <dgm:cxn modelId="{999BB49E-B4C2-C341-B1FF-A8F34AEFBD39}" srcId="{0354CE07-A0FE-CB40-8A70-608682020AF8}" destId="{03CFAF80-1502-FB4E-A028-20D6A6599EE2}" srcOrd="0" destOrd="0" parTransId="{CC2B464A-1084-B349-B326-0A907FFFCB02}" sibTransId="{94D5D27A-BA21-C842-99D9-FBA32466E537}"/>
    <dgm:cxn modelId="{F47556A2-2691-4D52-B675-B4C2949B2B3B}" type="presOf" srcId="{03CFAF80-1502-FB4E-A028-20D6A6599EE2}" destId="{2B8B5D4F-3812-3D4E-B58C-C804C21A95A9}" srcOrd="0" destOrd="0" presId="urn:microsoft.com/office/officeart/2008/layout/RadialCluster"/>
    <dgm:cxn modelId="{D95DCAB4-135B-412E-B243-D01BD8CE13B6}" srcId="{A8DA1CFE-4A94-7448-BDDB-F42B3059A49B}" destId="{FDFA13A0-639C-4A3C-BD19-72E593E95AFA}" srcOrd="1" destOrd="0" parTransId="{5B8E8717-1D50-4030-8AD7-869C54264B85}" sibTransId="{373A1E75-EE51-448C-ACDC-D7456EFC7844}"/>
    <dgm:cxn modelId="{310E68FC-2DF7-4303-BF4E-7B9A913CC3FB}" type="presOf" srcId="{CC2B464A-1084-B349-B326-0A907FFFCB02}" destId="{5466D350-3855-AE4A-B43C-EA3ECA2E45C0}" srcOrd="0" destOrd="0" presId="urn:microsoft.com/office/officeart/2008/layout/RadialCluster"/>
    <dgm:cxn modelId="{0883B4FE-4CD2-495D-96EE-09D008457181}" type="presOf" srcId="{6DE2948D-59FF-FA40-8241-9EEBECE02565}" destId="{4D0730AF-9AF4-0347-B7F3-2ADB91DBB3B9}" srcOrd="0" destOrd="0" presId="urn:microsoft.com/office/officeart/2008/layout/RadialCluster"/>
    <dgm:cxn modelId="{DF1167CB-8A75-4CD3-B0E8-8774A89EBB4F}" type="presParOf" srcId="{3ABD72E0-AD75-0B43-ACC7-4F23C3FF356D}" destId="{0CD09559-503F-9546-BD9C-BC43A5232165}" srcOrd="0" destOrd="0" presId="urn:microsoft.com/office/officeart/2008/layout/RadialCluster"/>
    <dgm:cxn modelId="{40FECDE2-A4A6-460C-A614-B1ECF0E9FBC8}" type="presParOf" srcId="{0CD09559-503F-9546-BD9C-BC43A5232165}" destId="{ED472699-0AD5-B743-AB5F-BF8E1742C022}" srcOrd="0" destOrd="0" presId="urn:microsoft.com/office/officeart/2008/layout/RadialCluster"/>
    <dgm:cxn modelId="{8F2F53E5-63E9-4A34-AF55-7539E81F3511}" type="presParOf" srcId="{0CD09559-503F-9546-BD9C-BC43A5232165}" destId="{5466D350-3855-AE4A-B43C-EA3ECA2E45C0}" srcOrd="1" destOrd="0" presId="urn:microsoft.com/office/officeart/2008/layout/RadialCluster"/>
    <dgm:cxn modelId="{AD79DCE6-4E3C-4D03-8D1E-C2EE5A866F58}" type="presParOf" srcId="{0CD09559-503F-9546-BD9C-BC43A5232165}" destId="{2B8B5D4F-3812-3D4E-B58C-C804C21A95A9}" srcOrd="2" destOrd="0" presId="urn:microsoft.com/office/officeart/2008/layout/RadialCluster"/>
    <dgm:cxn modelId="{A139DA6F-E44B-400A-81D4-749B78EDF900}" type="presParOf" srcId="{0CD09559-503F-9546-BD9C-BC43A5232165}" destId="{4D0730AF-9AF4-0347-B7F3-2ADB91DBB3B9}" srcOrd="3" destOrd="0" presId="urn:microsoft.com/office/officeart/2008/layout/RadialCluster"/>
    <dgm:cxn modelId="{1204698A-C9DA-47BB-8848-7F57A672369A}" type="presParOf" srcId="{0CD09559-503F-9546-BD9C-BC43A5232165}" destId="{AE1D75AD-9956-2249-BAEC-DD889AE898FC}" srcOrd="4" destOrd="0" presId="urn:microsoft.com/office/officeart/2008/layout/RadialCluster"/>
    <dgm:cxn modelId="{551FEF60-321A-48DD-A531-667593279D37}" type="presParOf" srcId="{0CD09559-503F-9546-BD9C-BC43A5232165}" destId="{A231AE00-7D19-B640-9DD4-83C1A40B9BCF}" srcOrd="5" destOrd="0" presId="urn:microsoft.com/office/officeart/2008/layout/RadialCluster"/>
    <dgm:cxn modelId="{3A4DE3DA-86A0-4BA9-AE32-4AD2C7D4960F}" type="presParOf" srcId="{0CD09559-503F-9546-BD9C-BC43A5232165}" destId="{0E86E82D-B369-F243-8F81-88FBDF11E603}" srcOrd="6" destOrd="0" presId="urn:microsoft.com/office/officeart/2008/layout/Radial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72699-0AD5-B743-AB5F-BF8E1742C022}">
      <dsp:nvSpPr>
        <dsp:cNvPr id="0" name=""/>
        <dsp:cNvSpPr/>
      </dsp:nvSpPr>
      <dsp:spPr>
        <a:xfrm>
          <a:off x="2895611" y="1371607"/>
          <a:ext cx="2002012" cy="2143974"/>
        </a:xfrm>
        <a:prstGeom prst="roundRect">
          <a:avLst/>
        </a:prstGeom>
        <a:solidFill>
          <a:srgbClr val="00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Title I Funds</a:t>
          </a:r>
        </a:p>
      </dsp:txBody>
      <dsp:txXfrm>
        <a:off x="2993341" y="1469337"/>
        <a:ext cx="1806552" cy="1948514"/>
      </dsp:txXfrm>
    </dsp:sp>
    <dsp:sp modelId="{5466D350-3855-AE4A-B43C-EA3ECA2E45C0}">
      <dsp:nvSpPr>
        <dsp:cNvPr id="0" name=""/>
        <dsp:cNvSpPr/>
      </dsp:nvSpPr>
      <dsp:spPr>
        <a:xfrm rot="16163503">
          <a:off x="3660456" y="1149200"/>
          <a:ext cx="444837" cy="0"/>
        </a:xfrm>
        <a:custGeom>
          <a:avLst/>
          <a:gdLst/>
          <a:ahLst/>
          <a:cxnLst/>
          <a:rect l="0" t="0" r="0" b="0"/>
          <a:pathLst>
            <a:path>
              <a:moveTo>
                <a:pt x="0" y="0"/>
              </a:moveTo>
              <a:lnTo>
                <a:pt x="444837"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8B5D4F-3812-3D4E-B58C-C804C21A95A9}">
      <dsp:nvSpPr>
        <dsp:cNvPr id="0" name=""/>
        <dsp:cNvSpPr/>
      </dsp:nvSpPr>
      <dsp:spPr>
        <a:xfrm>
          <a:off x="2732798" y="38455"/>
          <a:ext cx="2285999" cy="888339"/>
        </a:xfrm>
        <a:prstGeom prst="roundRect">
          <a:avLst/>
        </a:prstGeom>
        <a:solidFill>
          <a:srgbClr val="008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a:t>School wide</a:t>
          </a:r>
        </a:p>
        <a:p>
          <a:pPr marL="0" lvl="0" indent="0" algn="ctr" defTabSz="933450">
            <a:lnSpc>
              <a:spcPct val="90000"/>
            </a:lnSpc>
            <a:spcBef>
              <a:spcPct val="0"/>
            </a:spcBef>
            <a:spcAft>
              <a:spcPct val="35000"/>
            </a:spcAft>
            <a:buNone/>
          </a:pPr>
          <a:r>
            <a:rPr lang="en-US" sz="2100" kern="1200"/>
            <a:t>Toda la </a:t>
          </a:r>
          <a:r>
            <a:rPr lang="en-US" sz="2100" kern="1200" err="1"/>
            <a:t>escuela</a:t>
          </a:r>
          <a:endParaRPr lang="en-US" sz="2100" kern="1200"/>
        </a:p>
      </dsp:txBody>
      <dsp:txXfrm>
        <a:off x="2776163" y="81820"/>
        <a:ext cx="2199269" cy="801609"/>
      </dsp:txXfrm>
    </dsp:sp>
    <dsp:sp modelId="{4D0730AF-9AF4-0347-B7F3-2ADB91DBB3B9}">
      <dsp:nvSpPr>
        <dsp:cNvPr id="0" name=""/>
        <dsp:cNvSpPr/>
      </dsp:nvSpPr>
      <dsp:spPr>
        <a:xfrm rot="1177321">
          <a:off x="4867729" y="2973340"/>
          <a:ext cx="1029560" cy="0"/>
        </a:xfrm>
        <a:custGeom>
          <a:avLst/>
          <a:gdLst/>
          <a:ahLst/>
          <a:cxnLst/>
          <a:rect l="0" t="0" r="0" b="0"/>
          <a:pathLst>
            <a:path>
              <a:moveTo>
                <a:pt x="0" y="0"/>
              </a:moveTo>
              <a:lnTo>
                <a:pt x="1029560"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E1D75AD-9956-2249-BAEC-DD889AE898FC}">
      <dsp:nvSpPr>
        <dsp:cNvPr id="0" name=""/>
        <dsp:cNvSpPr/>
      </dsp:nvSpPr>
      <dsp:spPr>
        <a:xfrm>
          <a:off x="5867396" y="2743194"/>
          <a:ext cx="2035541" cy="1531737"/>
        </a:xfrm>
        <a:prstGeom prst="roundRect">
          <a:avLst/>
        </a:prstGeom>
        <a:solidFill>
          <a:srgbClr val="FF33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a:t>Professional</a:t>
          </a:r>
        </a:p>
        <a:p>
          <a:pPr marL="0" lvl="0" indent="0" algn="ctr" defTabSz="800100">
            <a:lnSpc>
              <a:spcPct val="90000"/>
            </a:lnSpc>
            <a:spcBef>
              <a:spcPct val="0"/>
            </a:spcBef>
            <a:spcAft>
              <a:spcPct val="35000"/>
            </a:spcAft>
            <a:buNone/>
          </a:pPr>
          <a:r>
            <a:rPr lang="en-US" sz="1800" kern="1200"/>
            <a:t>Development</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err="1"/>
            <a:t>Desarrollo</a:t>
          </a:r>
          <a:r>
            <a:rPr lang="en-US" sz="1800" kern="1200"/>
            <a:t> </a:t>
          </a:r>
          <a:r>
            <a:rPr lang="en-US" sz="1800" kern="1200" err="1"/>
            <a:t>Profesional</a:t>
          </a:r>
          <a:endParaRPr lang="en-US" sz="1800" kern="1200"/>
        </a:p>
      </dsp:txBody>
      <dsp:txXfrm>
        <a:off x="5942169" y="2817967"/>
        <a:ext cx="1885995" cy="1382191"/>
      </dsp:txXfrm>
    </dsp:sp>
    <dsp:sp modelId="{A231AE00-7D19-B640-9DD4-83C1A40B9BCF}">
      <dsp:nvSpPr>
        <dsp:cNvPr id="0" name=""/>
        <dsp:cNvSpPr/>
      </dsp:nvSpPr>
      <dsp:spPr>
        <a:xfrm rot="9588713">
          <a:off x="1807042" y="3005444"/>
          <a:ext cx="1123066" cy="0"/>
        </a:xfrm>
        <a:custGeom>
          <a:avLst/>
          <a:gdLst/>
          <a:ahLst/>
          <a:cxnLst/>
          <a:rect l="0" t="0" r="0" b="0"/>
          <a:pathLst>
            <a:path>
              <a:moveTo>
                <a:pt x="0" y="0"/>
              </a:moveTo>
              <a:lnTo>
                <a:pt x="1123066" y="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86E82D-B369-F243-8F81-88FBDF11E603}">
      <dsp:nvSpPr>
        <dsp:cNvPr id="0" name=""/>
        <dsp:cNvSpPr/>
      </dsp:nvSpPr>
      <dsp:spPr>
        <a:xfrm>
          <a:off x="152407" y="2666991"/>
          <a:ext cx="1689133" cy="1685562"/>
        </a:xfrm>
        <a:prstGeom prst="roundRect">
          <a:avLst/>
        </a:prstGeom>
        <a:solidFill>
          <a:srgbClr val="FF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a:t>Parental</a:t>
          </a:r>
        </a:p>
        <a:p>
          <a:pPr marL="0" lvl="0" indent="0" algn="ctr" defTabSz="666750">
            <a:lnSpc>
              <a:spcPct val="90000"/>
            </a:lnSpc>
            <a:spcBef>
              <a:spcPct val="0"/>
            </a:spcBef>
            <a:spcAft>
              <a:spcPct val="35000"/>
            </a:spcAft>
            <a:buNone/>
          </a:pPr>
          <a:r>
            <a:rPr lang="en-US" sz="1500" kern="1200"/>
            <a:t>Involvement</a:t>
          </a:r>
        </a:p>
        <a:p>
          <a:pPr marL="0" lvl="0" indent="0" algn="ctr" defTabSz="666750">
            <a:lnSpc>
              <a:spcPct val="90000"/>
            </a:lnSpc>
            <a:spcBef>
              <a:spcPct val="0"/>
            </a:spcBef>
            <a:spcAft>
              <a:spcPct val="35000"/>
            </a:spcAft>
            <a:buNone/>
          </a:pPr>
          <a:endParaRPr lang="en-US" sz="1500" kern="1200"/>
        </a:p>
        <a:p>
          <a:pPr marL="0" lvl="0" indent="0" algn="ctr" defTabSz="666750">
            <a:lnSpc>
              <a:spcPct val="90000"/>
            </a:lnSpc>
            <a:spcBef>
              <a:spcPct val="0"/>
            </a:spcBef>
            <a:spcAft>
              <a:spcPct val="35000"/>
            </a:spcAft>
            <a:buNone/>
          </a:pPr>
          <a:r>
            <a:rPr lang="en-US" sz="1500" kern="1200" err="1"/>
            <a:t>Involucramiento</a:t>
          </a:r>
          <a:r>
            <a:rPr lang="en-US" sz="1500" kern="1200"/>
            <a:t> do </a:t>
          </a:r>
          <a:r>
            <a:rPr lang="en-US" sz="1500" kern="1200" err="1"/>
            <a:t>los</a:t>
          </a:r>
          <a:r>
            <a:rPr lang="en-US" sz="1500" kern="1200"/>
            <a:t> Padres</a:t>
          </a:r>
        </a:p>
      </dsp:txBody>
      <dsp:txXfrm>
        <a:off x="234689" y="2749273"/>
        <a:ext cx="1524569" cy="152099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D0AC570-483A-4875-B031-DB28FE0D93FA}"/>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8435" name="Rectangle 3">
            <a:extLst>
              <a:ext uri="{FF2B5EF4-FFF2-40B4-BE49-F238E27FC236}">
                <a16:creationId xmlns:a16="http://schemas.microsoft.com/office/drawing/2014/main" id="{890AE506-30F9-453E-B420-91192DF3D3B4}"/>
              </a:ext>
            </a:extLst>
          </p:cNvPr>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8436" name="Rectangle 4">
            <a:extLst>
              <a:ext uri="{FF2B5EF4-FFF2-40B4-BE49-F238E27FC236}">
                <a16:creationId xmlns:a16="http://schemas.microsoft.com/office/drawing/2014/main" id="{E8D762C7-50D6-4CEB-BF2A-A86BFD1C52D7}"/>
              </a:ext>
            </a:extLst>
          </p:cNvPr>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8437" name="Rectangle 5">
            <a:extLst>
              <a:ext uri="{FF2B5EF4-FFF2-40B4-BE49-F238E27FC236}">
                <a16:creationId xmlns:a16="http://schemas.microsoft.com/office/drawing/2014/main" id="{507FF541-3624-47EC-8201-8FDCCA90138A}"/>
              </a:ext>
            </a:extLst>
          </p:cNvPr>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algn="r" eaLnBrk="1" hangingPunct="1">
              <a:defRPr sz="1200"/>
            </a:lvl1pPr>
          </a:lstStyle>
          <a:p>
            <a:pPr>
              <a:defRPr/>
            </a:pPr>
            <a:fld id="{CDF20E0A-0488-44AD-9FDC-3C67B4E9F7D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8C325E4-7244-4275-B68E-01D0FF8DC20B}"/>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53251" name="Rectangle 3">
            <a:extLst>
              <a:ext uri="{FF2B5EF4-FFF2-40B4-BE49-F238E27FC236}">
                <a16:creationId xmlns:a16="http://schemas.microsoft.com/office/drawing/2014/main" id="{E16CBD84-6E13-48D8-90A6-9680F86C0558}"/>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3076" name="Rectangle 4">
            <a:extLst>
              <a:ext uri="{FF2B5EF4-FFF2-40B4-BE49-F238E27FC236}">
                <a16:creationId xmlns:a16="http://schemas.microsoft.com/office/drawing/2014/main" id="{888F9C82-5BA4-453D-A282-335D54733F6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a:extLst>
              <a:ext uri="{FF2B5EF4-FFF2-40B4-BE49-F238E27FC236}">
                <a16:creationId xmlns:a16="http://schemas.microsoft.com/office/drawing/2014/main" id="{E0760B17-5C9B-4719-992D-A5D12209DAB0}"/>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a:extLst>
              <a:ext uri="{FF2B5EF4-FFF2-40B4-BE49-F238E27FC236}">
                <a16:creationId xmlns:a16="http://schemas.microsoft.com/office/drawing/2014/main" id="{944BE4BE-665F-4EFF-BD3F-5935E0C27099}"/>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53255" name="Rectangle 7">
            <a:extLst>
              <a:ext uri="{FF2B5EF4-FFF2-40B4-BE49-F238E27FC236}">
                <a16:creationId xmlns:a16="http://schemas.microsoft.com/office/drawing/2014/main" id="{24208DA8-928D-41FC-8280-A740B4E8FF49}"/>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algn="r" eaLnBrk="0" hangingPunct="0">
              <a:defRPr sz="1200"/>
            </a:lvl1pPr>
          </a:lstStyle>
          <a:p>
            <a:pPr>
              <a:defRPr/>
            </a:pPr>
            <a:fld id="{889827BE-533D-43D4-9608-01EC57ED85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D1DDB28-4CFB-4FA2-8F6D-D34B9C8D11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3425" indent="-280988">
              <a:spcBef>
                <a:spcPct val="30000"/>
              </a:spcBef>
              <a:defRPr sz="1200">
                <a:solidFill>
                  <a:schemeClr val="tx1"/>
                </a:solidFill>
                <a:latin typeface="Arial" panose="020B0604020202020204" pitchFamily="34" charset="0"/>
              </a:defRPr>
            </a:lvl2pPr>
            <a:lvl3pPr marL="1127125" indent="-225425">
              <a:spcBef>
                <a:spcPct val="30000"/>
              </a:spcBef>
              <a:defRPr sz="1200">
                <a:solidFill>
                  <a:schemeClr val="tx1"/>
                </a:solidFill>
                <a:latin typeface="Arial" panose="020B0604020202020204" pitchFamily="34" charset="0"/>
              </a:defRPr>
            </a:lvl3pPr>
            <a:lvl4pPr marL="1579563" indent="-225425">
              <a:spcBef>
                <a:spcPct val="30000"/>
              </a:spcBef>
              <a:defRPr sz="1200">
                <a:solidFill>
                  <a:schemeClr val="tx1"/>
                </a:solidFill>
                <a:latin typeface="Arial" panose="020B0604020202020204" pitchFamily="34" charset="0"/>
              </a:defRPr>
            </a:lvl4pPr>
            <a:lvl5pPr marL="2030413" indent="-225425">
              <a:spcBef>
                <a:spcPct val="30000"/>
              </a:spcBef>
              <a:defRPr sz="1200">
                <a:solidFill>
                  <a:schemeClr val="tx1"/>
                </a:solidFill>
                <a:latin typeface="Arial" panose="020B0604020202020204" pitchFamily="34" charset="0"/>
              </a:defRPr>
            </a:lvl5pPr>
            <a:lvl6pPr marL="2487613" indent="-225425" eaLnBrk="0" fontAlgn="base" hangingPunct="0">
              <a:spcBef>
                <a:spcPct val="30000"/>
              </a:spcBef>
              <a:spcAft>
                <a:spcPct val="0"/>
              </a:spcAft>
              <a:defRPr sz="1200">
                <a:solidFill>
                  <a:schemeClr val="tx1"/>
                </a:solidFill>
                <a:latin typeface="Arial" panose="020B0604020202020204" pitchFamily="34" charset="0"/>
              </a:defRPr>
            </a:lvl6pPr>
            <a:lvl7pPr marL="2944813" indent="-225425" eaLnBrk="0" fontAlgn="base" hangingPunct="0">
              <a:spcBef>
                <a:spcPct val="30000"/>
              </a:spcBef>
              <a:spcAft>
                <a:spcPct val="0"/>
              </a:spcAft>
              <a:defRPr sz="1200">
                <a:solidFill>
                  <a:schemeClr val="tx1"/>
                </a:solidFill>
                <a:latin typeface="Arial" panose="020B0604020202020204" pitchFamily="34" charset="0"/>
              </a:defRPr>
            </a:lvl7pPr>
            <a:lvl8pPr marL="3402013" indent="-225425" eaLnBrk="0" fontAlgn="base" hangingPunct="0">
              <a:spcBef>
                <a:spcPct val="30000"/>
              </a:spcBef>
              <a:spcAft>
                <a:spcPct val="0"/>
              </a:spcAft>
              <a:defRPr sz="1200">
                <a:solidFill>
                  <a:schemeClr val="tx1"/>
                </a:solidFill>
                <a:latin typeface="Arial" panose="020B0604020202020204" pitchFamily="34" charset="0"/>
              </a:defRPr>
            </a:lvl8pPr>
            <a:lvl9pPr marL="3859213"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B08EE4-B2E8-4E95-BD79-1285259AC510}" type="slidenum">
              <a:rPr lang="en-US" altLang="en-US" smtClean="0"/>
              <a:pPr>
                <a:spcBef>
                  <a:spcPct val="0"/>
                </a:spcBef>
              </a:pPr>
              <a:t>1</a:t>
            </a:fld>
            <a:endParaRPr lang="en-US" altLang="en-US"/>
          </a:p>
        </p:txBody>
      </p:sp>
      <p:sp>
        <p:nvSpPr>
          <p:cNvPr id="6147" name="Rectangle 2">
            <a:extLst>
              <a:ext uri="{FF2B5EF4-FFF2-40B4-BE49-F238E27FC236}">
                <a16:creationId xmlns:a16="http://schemas.microsoft.com/office/drawing/2014/main" id="{E991BCE6-4097-4DE5-B500-DB5FF616F3E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F90A7BD-CF09-44A2-B83A-97F1539941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6F9EFBB-4188-49FA-92CB-C60338A3B875}"/>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F008918D-EE10-407D-A408-BACF9FDAF765}"/>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 name="Rectangle 4">
              <a:extLst>
                <a:ext uri="{FF2B5EF4-FFF2-40B4-BE49-F238E27FC236}">
                  <a16:creationId xmlns:a16="http://schemas.microsoft.com/office/drawing/2014/main" id="{42B41372-2B81-4130-9191-732507EEAB3D}"/>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7" name="AutoShape 5">
              <a:extLst>
                <a:ext uri="{FF2B5EF4-FFF2-40B4-BE49-F238E27FC236}">
                  <a16:creationId xmlns:a16="http://schemas.microsoft.com/office/drawing/2014/main" id="{BA4B677B-160E-4C31-B4CA-64D79CDFF326}"/>
                </a:ext>
              </a:extLst>
            </p:cNvPr>
            <p:cNvSpPr>
              <a:spLocks noChangeArrowheads="1"/>
            </p:cNvSpPr>
            <p:nvPr userDrawn="1"/>
          </p:nvSpPr>
          <p:spPr bwMode="blackWhite">
            <a:xfrm>
              <a:off x="0" y="872"/>
              <a:ext cx="5664" cy="1152"/>
            </a:xfrm>
            <a:custGeom>
              <a:avLst/>
              <a:gdLst>
                <a:gd name="T0" fmla="*/ 0 w 4917"/>
                <a:gd name="T1" fmla="*/ 0 h 1000"/>
                <a:gd name="T2" fmla="*/ 13689 w 4917"/>
                <a:gd name="T3" fmla="*/ 0 h 1000"/>
                <a:gd name="T4" fmla="*/ 15242 w 4917"/>
                <a:gd name="T5" fmla="*/ 1552 h 1000"/>
                <a:gd name="T6" fmla="*/ 13693 w 4917"/>
                <a:gd name="T7" fmla="*/ 3101 h 1000"/>
                <a:gd name="T8" fmla="*/ 0 w 4917"/>
                <a:gd name="T9" fmla="*/ 310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Line 6">
              <a:extLst>
                <a:ext uri="{FF2B5EF4-FFF2-40B4-BE49-F238E27FC236}">
                  <a16:creationId xmlns:a16="http://schemas.microsoft.com/office/drawing/2014/main" id="{C498D8FA-5C40-442D-BCC9-4B0C931CC707}"/>
                </a:ext>
              </a:extLst>
            </p:cNvPr>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a:extLst>
              <a:ext uri="{FF2B5EF4-FFF2-40B4-BE49-F238E27FC236}">
                <a16:creationId xmlns:a16="http://schemas.microsoft.com/office/drawing/2014/main" id="{084512E9-9111-4624-AB99-681F2B2BEF09}"/>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02BCF9B9-B617-4949-BF98-3132EA03C502}"/>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2BED5485-C6D6-4018-B189-13088699FBE5}"/>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7C02616B-E012-4DF1-8B40-541910A74E47}" type="slidenum">
              <a:rPr lang="en-US" altLang="en-US"/>
              <a:pPr>
                <a:defRPr/>
              </a:pPr>
              <a:t>‹#›</a:t>
            </a:fld>
            <a:endParaRPr lang="en-US" altLang="en-US"/>
          </a:p>
        </p:txBody>
      </p:sp>
    </p:spTree>
    <p:extLst>
      <p:ext uri="{BB962C8B-B14F-4D97-AF65-F5344CB8AC3E}">
        <p14:creationId xmlns:p14="http://schemas.microsoft.com/office/powerpoint/2010/main" val="216992737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FA77089-EC90-4BF4-87A7-55F23311B3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8167506-0932-48B6-ACA4-09F6444C37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25A62B9C-57B4-4D5B-AE5F-34E9C04C1E83}"/>
              </a:ext>
            </a:extLst>
          </p:cNvPr>
          <p:cNvSpPr>
            <a:spLocks noGrp="1" noChangeArrowheads="1"/>
          </p:cNvSpPr>
          <p:nvPr>
            <p:ph type="sldNum" sz="quarter" idx="12"/>
          </p:nvPr>
        </p:nvSpPr>
        <p:spPr>
          <a:ln/>
        </p:spPr>
        <p:txBody>
          <a:bodyPr/>
          <a:lstStyle>
            <a:lvl1pPr>
              <a:defRPr/>
            </a:lvl1pPr>
          </a:lstStyle>
          <a:p>
            <a:pPr>
              <a:defRPr/>
            </a:pPr>
            <a:fld id="{63516650-25F9-4D23-9A69-C8F4A8CA570A}" type="slidenum">
              <a:rPr lang="en-US" altLang="en-US"/>
              <a:pPr>
                <a:defRPr/>
              </a:pPr>
              <a:t>‹#›</a:t>
            </a:fld>
            <a:endParaRPr lang="en-US" altLang="en-US"/>
          </a:p>
        </p:txBody>
      </p:sp>
    </p:spTree>
    <p:extLst>
      <p:ext uri="{BB962C8B-B14F-4D97-AF65-F5344CB8AC3E}">
        <p14:creationId xmlns:p14="http://schemas.microsoft.com/office/powerpoint/2010/main" val="128322722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0C9F8420-E6FD-4431-9A7F-870A7601F0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3AB2B6C-FAD3-4E9A-8597-605D106EED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B5B258C-E221-44BF-9D38-428CE1A2D808}"/>
              </a:ext>
            </a:extLst>
          </p:cNvPr>
          <p:cNvSpPr>
            <a:spLocks noGrp="1" noChangeArrowheads="1"/>
          </p:cNvSpPr>
          <p:nvPr>
            <p:ph type="sldNum" sz="quarter" idx="12"/>
          </p:nvPr>
        </p:nvSpPr>
        <p:spPr>
          <a:ln/>
        </p:spPr>
        <p:txBody>
          <a:bodyPr/>
          <a:lstStyle>
            <a:lvl1pPr>
              <a:defRPr/>
            </a:lvl1pPr>
          </a:lstStyle>
          <a:p>
            <a:pPr>
              <a:defRPr/>
            </a:pPr>
            <a:fld id="{D6D1A64E-A2DA-4042-B47B-131BE7F1A69C}" type="slidenum">
              <a:rPr lang="en-US" altLang="en-US"/>
              <a:pPr>
                <a:defRPr/>
              </a:pPr>
              <a:t>‹#›</a:t>
            </a:fld>
            <a:endParaRPr lang="en-US" altLang="en-US"/>
          </a:p>
        </p:txBody>
      </p:sp>
    </p:spTree>
    <p:extLst>
      <p:ext uri="{BB962C8B-B14F-4D97-AF65-F5344CB8AC3E}">
        <p14:creationId xmlns:p14="http://schemas.microsoft.com/office/powerpoint/2010/main" val="107703480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A412386A-D97F-4CFB-91C2-12BA5A10D7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B22A9F2-F868-4C7D-A631-ECC0FAF139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527BBE3F-5C09-4B49-9728-FBA53F99CF3B}"/>
              </a:ext>
            </a:extLst>
          </p:cNvPr>
          <p:cNvSpPr>
            <a:spLocks noGrp="1" noChangeArrowheads="1"/>
          </p:cNvSpPr>
          <p:nvPr>
            <p:ph type="sldNum" sz="quarter" idx="12"/>
          </p:nvPr>
        </p:nvSpPr>
        <p:spPr>
          <a:ln/>
        </p:spPr>
        <p:txBody>
          <a:bodyPr/>
          <a:lstStyle>
            <a:lvl1pPr>
              <a:defRPr/>
            </a:lvl1pPr>
          </a:lstStyle>
          <a:p>
            <a:pPr>
              <a:defRPr/>
            </a:pPr>
            <a:fld id="{0421F3A5-D6CD-4828-894E-F1F077686D7A}" type="slidenum">
              <a:rPr lang="en-US" altLang="en-US"/>
              <a:pPr>
                <a:defRPr/>
              </a:pPr>
              <a:t>‹#›</a:t>
            </a:fld>
            <a:endParaRPr lang="en-US" altLang="en-US"/>
          </a:p>
        </p:txBody>
      </p:sp>
    </p:spTree>
    <p:extLst>
      <p:ext uri="{BB962C8B-B14F-4D97-AF65-F5344CB8AC3E}">
        <p14:creationId xmlns:p14="http://schemas.microsoft.com/office/powerpoint/2010/main" val="264401548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a:extLst>
              <a:ext uri="{FF2B5EF4-FFF2-40B4-BE49-F238E27FC236}">
                <a16:creationId xmlns:a16="http://schemas.microsoft.com/office/drawing/2014/main" id="{5B3ED5D7-F848-4A55-A742-BD8E5437DF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F781D11A-25E3-4033-9BD7-0BEAC0F825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B71AEB6-6D4D-441B-A036-78F595699362}"/>
              </a:ext>
            </a:extLst>
          </p:cNvPr>
          <p:cNvSpPr>
            <a:spLocks noGrp="1" noChangeArrowheads="1"/>
          </p:cNvSpPr>
          <p:nvPr>
            <p:ph type="sldNum" sz="quarter" idx="12"/>
          </p:nvPr>
        </p:nvSpPr>
        <p:spPr>
          <a:ln/>
        </p:spPr>
        <p:txBody>
          <a:bodyPr/>
          <a:lstStyle>
            <a:lvl1pPr>
              <a:defRPr/>
            </a:lvl1pPr>
          </a:lstStyle>
          <a:p>
            <a:pPr>
              <a:defRPr/>
            </a:pPr>
            <a:fld id="{24D09D40-E788-41C6-BF60-D092B7AE6D1F}" type="slidenum">
              <a:rPr lang="en-US" altLang="en-US"/>
              <a:pPr>
                <a:defRPr/>
              </a:pPr>
              <a:t>‹#›</a:t>
            </a:fld>
            <a:endParaRPr lang="en-US" altLang="en-US"/>
          </a:p>
        </p:txBody>
      </p:sp>
    </p:spTree>
    <p:extLst>
      <p:ext uri="{BB962C8B-B14F-4D97-AF65-F5344CB8AC3E}">
        <p14:creationId xmlns:p14="http://schemas.microsoft.com/office/powerpoint/2010/main" val="245251184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SmartArt Placeholder 2"/>
          <p:cNvSpPr>
            <a:spLocks noGrp="1"/>
          </p:cNvSpPr>
          <p:nvPr>
            <p:ph type="dgm" idx="1"/>
          </p:nvPr>
        </p:nvSpPr>
        <p:spPr>
          <a:xfrm>
            <a:off x="609600" y="1600200"/>
            <a:ext cx="7924800" cy="4419600"/>
          </a:xfrm>
        </p:spPr>
        <p:txBody>
          <a:bodyPr/>
          <a:lstStyle/>
          <a:p>
            <a:pPr lvl="0"/>
            <a:endParaRPr lang="en-US" noProof="0"/>
          </a:p>
        </p:txBody>
      </p:sp>
      <p:sp>
        <p:nvSpPr>
          <p:cNvPr id="4" name="Rectangle 8">
            <a:extLst>
              <a:ext uri="{FF2B5EF4-FFF2-40B4-BE49-F238E27FC236}">
                <a16:creationId xmlns:a16="http://schemas.microsoft.com/office/drawing/2014/main" id="{648670AF-33B8-4C30-8E51-61F8921D95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F0A7690-4CAD-452B-8F6C-E3D60B3227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F6BE1101-5A22-40A3-BDC1-6A563F3D5F12}"/>
              </a:ext>
            </a:extLst>
          </p:cNvPr>
          <p:cNvSpPr>
            <a:spLocks noGrp="1" noChangeArrowheads="1"/>
          </p:cNvSpPr>
          <p:nvPr>
            <p:ph type="sldNum" sz="quarter" idx="12"/>
          </p:nvPr>
        </p:nvSpPr>
        <p:spPr>
          <a:ln/>
        </p:spPr>
        <p:txBody>
          <a:bodyPr/>
          <a:lstStyle>
            <a:lvl1pPr>
              <a:defRPr/>
            </a:lvl1pPr>
          </a:lstStyle>
          <a:p>
            <a:pPr>
              <a:defRPr/>
            </a:pPr>
            <a:fld id="{4813BE25-91AC-4165-A316-7B4D835373B5}" type="slidenum">
              <a:rPr lang="en-US" altLang="en-US"/>
              <a:pPr>
                <a:defRPr/>
              </a:pPr>
              <a:t>‹#›</a:t>
            </a:fld>
            <a:endParaRPr lang="en-US" altLang="en-US"/>
          </a:p>
        </p:txBody>
      </p:sp>
    </p:spTree>
    <p:extLst>
      <p:ext uri="{BB962C8B-B14F-4D97-AF65-F5344CB8AC3E}">
        <p14:creationId xmlns:p14="http://schemas.microsoft.com/office/powerpoint/2010/main" val="398645482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5263" y="228600"/>
            <a:ext cx="8339137"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a:extLst>
              <a:ext uri="{FF2B5EF4-FFF2-40B4-BE49-F238E27FC236}">
                <a16:creationId xmlns:a16="http://schemas.microsoft.com/office/drawing/2014/main" id="{12785ED9-70CA-497F-8F85-0CEE9CC5A7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42A1CB35-73EA-449F-B963-105B4F15FF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716E546F-2A08-41CB-BFCB-6D99819514FF}"/>
              </a:ext>
            </a:extLst>
          </p:cNvPr>
          <p:cNvSpPr>
            <a:spLocks noGrp="1" noChangeArrowheads="1"/>
          </p:cNvSpPr>
          <p:nvPr>
            <p:ph type="sldNum" sz="quarter" idx="12"/>
          </p:nvPr>
        </p:nvSpPr>
        <p:spPr>
          <a:ln/>
        </p:spPr>
        <p:txBody>
          <a:bodyPr/>
          <a:lstStyle>
            <a:lvl1pPr>
              <a:defRPr/>
            </a:lvl1pPr>
          </a:lstStyle>
          <a:p>
            <a:pPr>
              <a:defRPr/>
            </a:pPr>
            <a:fld id="{B7FA5A7E-64D1-4D94-8FC4-239F73E8B092}" type="slidenum">
              <a:rPr lang="en-US" altLang="en-US"/>
              <a:pPr>
                <a:defRPr/>
              </a:pPr>
              <a:t>‹#›</a:t>
            </a:fld>
            <a:endParaRPr lang="en-US" altLang="en-US"/>
          </a:p>
        </p:txBody>
      </p:sp>
    </p:spTree>
    <p:extLst>
      <p:ext uri="{BB962C8B-B14F-4D97-AF65-F5344CB8AC3E}">
        <p14:creationId xmlns:p14="http://schemas.microsoft.com/office/powerpoint/2010/main" val="16067190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C092DF75-5F9D-4A47-869C-284A7E0A74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380E0592-E97B-4626-BF7C-91BFAEFF21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CFB7987-7F8A-4DC2-8E07-4C039EA9D305}"/>
              </a:ext>
            </a:extLst>
          </p:cNvPr>
          <p:cNvSpPr>
            <a:spLocks noGrp="1" noChangeArrowheads="1"/>
          </p:cNvSpPr>
          <p:nvPr>
            <p:ph type="sldNum" sz="quarter" idx="12"/>
          </p:nvPr>
        </p:nvSpPr>
        <p:spPr>
          <a:ln/>
        </p:spPr>
        <p:txBody>
          <a:bodyPr/>
          <a:lstStyle>
            <a:lvl1pPr>
              <a:defRPr/>
            </a:lvl1pPr>
          </a:lstStyle>
          <a:p>
            <a:pPr>
              <a:defRPr/>
            </a:pPr>
            <a:fld id="{21E14482-AC6C-4F26-A334-09E39F1038B0}" type="slidenum">
              <a:rPr lang="en-US" altLang="en-US"/>
              <a:pPr>
                <a:defRPr/>
              </a:pPr>
              <a:t>‹#›</a:t>
            </a:fld>
            <a:endParaRPr lang="en-US" altLang="en-US"/>
          </a:p>
        </p:txBody>
      </p:sp>
    </p:spTree>
    <p:extLst>
      <p:ext uri="{BB962C8B-B14F-4D97-AF65-F5344CB8AC3E}">
        <p14:creationId xmlns:p14="http://schemas.microsoft.com/office/powerpoint/2010/main" val="213999893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7C74B420-74B4-4D41-ACFE-68055F1CC9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C18E00E-C279-4ED1-B5C9-1284D0A72C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EF5C670-D386-442D-BAEB-4B96CD9B3EC1}"/>
              </a:ext>
            </a:extLst>
          </p:cNvPr>
          <p:cNvSpPr>
            <a:spLocks noGrp="1" noChangeArrowheads="1"/>
          </p:cNvSpPr>
          <p:nvPr>
            <p:ph type="sldNum" sz="quarter" idx="12"/>
          </p:nvPr>
        </p:nvSpPr>
        <p:spPr>
          <a:ln/>
        </p:spPr>
        <p:txBody>
          <a:bodyPr/>
          <a:lstStyle>
            <a:lvl1pPr>
              <a:defRPr/>
            </a:lvl1pPr>
          </a:lstStyle>
          <a:p>
            <a:pPr>
              <a:defRPr/>
            </a:pPr>
            <a:fld id="{54871148-9460-46CC-ADDF-EE8067DC2437}" type="slidenum">
              <a:rPr lang="en-US" altLang="en-US"/>
              <a:pPr>
                <a:defRPr/>
              </a:pPr>
              <a:t>‹#›</a:t>
            </a:fld>
            <a:endParaRPr lang="en-US" altLang="en-US"/>
          </a:p>
        </p:txBody>
      </p:sp>
    </p:spTree>
    <p:extLst>
      <p:ext uri="{BB962C8B-B14F-4D97-AF65-F5344CB8AC3E}">
        <p14:creationId xmlns:p14="http://schemas.microsoft.com/office/powerpoint/2010/main" val="191130359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7F29C8D0-2316-47BA-BF6A-0EAB1BFCF6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6124D42-1AD5-4CDA-AF68-F52E87BAB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2CD9C18C-F7C6-4826-8C6E-AB55621E0D6E}"/>
              </a:ext>
            </a:extLst>
          </p:cNvPr>
          <p:cNvSpPr>
            <a:spLocks noGrp="1" noChangeArrowheads="1"/>
          </p:cNvSpPr>
          <p:nvPr>
            <p:ph type="sldNum" sz="quarter" idx="12"/>
          </p:nvPr>
        </p:nvSpPr>
        <p:spPr>
          <a:ln/>
        </p:spPr>
        <p:txBody>
          <a:bodyPr/>
          <a:lstStyle>
            <a:lvl1pPr>
              <a:defRPr/>
            </a:lvl1pPr>
          </a:lstStyle>
          <a:p>
            <a:pPr>
              <a:defRPr/>
            </a:pPr>
            <a:fld id="{CA537895-1428-4736-8A15-CD5A76FA7647}" type="slidenum">
              <a:rPr lang="en-US" altLang="en-US"/>
              <a:pPr>
                <a:defRPr/>
              </a:pPr>
              <a:t>‹#›</a:t>
            </a:fld>
            <a:endParaRPr lang="en-US" altLang="en-US"/>
          </a:p>
        </p:txBody>
      </p:sp>
    </p:spTree>
    <p:extLst>
      <p:ext uri="{BB962C8B-B14F-4D97-AF65-F5344CB8AC3E}">
        <p14:creationId xmlns:p14="http://schemas.microsoft.com/office/powerpoint/2010/main" val="24997725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9C57D9F3-CF8C-463D-BB84-4C6C390E334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C86FC4BD-639B-49A7-A9A3-D8325C1923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80B7B598-AEE8-4854-88B7-C6B9C8332BFB}"/>
              </a:ext>
            </a:extLst>
          </p:cNvPr>
          <p:cNvSpPr>
            <a:spLocks noGrp="1" noChangeArrowheads="1"/>
          </p:cNvSpPr>
          <p:nvPr>
            <p:ph type="sldNum" sz="quarter" idx="12"/>
          </p:nvPr>
        </p:nvSpPr>
        <p:spPr>
          <a:ln/>
        </p:spPr>
        <p:txBody>
          <a:bodyPr/>
          <a:lstStyle>
            <a:lvl1pPr>
              <a:defRPr/>
            </a:lvl1pPr>
          </a:lstStyle>
          <a:p>
            <a:pPr>
              <a:defRPr/>
            </a:pPr>
            <a:fld id="{C6F9D83F-140B-4A92-B076-DCB9CA570CEB}" type="slidenum">
              <a:rPr lang="en-US" altLang="en-US"/>
              <a:pPr>
                <a:defRPr/>
              </a:pPr>
              <a:t>‹#›</a:t>
            </a:fld>
            <a:endParaRPr lang="en-US" altLang="en-US"/>
          </a:p>
        </p:txBody>
      </p:sp>
    </p:spTree>
    <p:extLst>
      <p:ext uri="{BB962C8B-B14F-4D97-AF65-F5344CB8AC3E}">
        <p14:creationId xmlns:p14="http://schemas.microsoft.com/office/powerpoint/2010/main" val="100033823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F7B4696B-942B-451A-B0F8-23AC3B2226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C4BF0272-6DAE-44A7-A180-91D44C46C7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4C5810C-1BAF-481D-9C33-D75A94BFC24D}"/>
              </a:ext>
            </a:extLst>
          </p:cNvPr>
          <p:cNvSpPr>
            <a:spLocks noGrp="1" noChangeArrowheads="1"/>
          </p:cNvSpPr>
          <p:nvPr>
            <p:ph type="sldNum" sz="quarter" idx="12"/>
          </p:nvPr>
        </p:nvSpPr>
        <p:spPr>
          <a:ln/>
        </p:spPr>
        <p:txBody>
          <a:bodyPr/>
          <a:lstStyle>
            <a:lvl1pPr>
              <a:defRPr/>
            </a:lvl1pPr>
          </a:lstStyle>
          <a:p>
            <a:pPr>
              <a:defRPr/>
            </a:pPr>
            <a:fld id="{99AD1A0B-E0F0-41DB-9F04-BFE1FE296742}" type="slidenum">
              <a:rPr lang="en-US" altLang="en-US"/>
              <a:pPr>
                <a:defRPr/>
              </a:pPr>
              <a:t>‹#›</a:t>
            </a:fld>
            <a:endParaRPr lang="en-US" altLang="en-US"/>
          </a:p>
        </p:txBody>
      </p:sp>
    </p:spTree>
    <p:extLst>
      <p:ext uri="{BB962C8B-B14F-4D97-AF65-F5344CB8AC3E}">
        <p14:creationId xmlns:p14="http://schemas.microsoft.com/office/powerpoint/2010/main" val="375754385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46BB3670-9D00-4A6D-9C82-8B65AC8D41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433695C5-1951-4A39-9C10-ACEA4E0429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B8FA7F01-021B-49BA-887A-CA7861302638}"/>
              </a:ext>
            </a:extLst>
          </p:cNvPr>
          <p:cNvSpPr>
            <a:spLocks noGrp="1" noChangeArrowheads="1"/>
          </p:cNvSpPr>
          <p:nvPr>
            <p:ph type="sldNum" sz="quarter" idx="12"/>
          </p:nvPr>
        </p:nvSpPr>
        <p:spPr>
          <a:ln/>
        </p:spPr>
        <p:txBody>
          <a:bodyPr/>
          <a:lstStyle>
            <a:lvl1pPr>
              <a:defRPr/>
            </a:lvl1pPr>
          </a:lstStyle>
          <a:p>
            <a:pPr>
              <a:defRPr/>
            </a:pPr>
            <a:fld id="{6A1610BD-734E-4437-8ABB-50B47C921877}" type="slidenum">
              <a:rPr lang="en-US" altLang="en-US"/>
              <a:pPr>
                <a:defRPr/>
              </a:pPr>
              <a:t>‹#›</a:t>
            </a:fld>
            <a:endParaRPr lang="en-US" altLang="en-US"/>
          </a:p>
        </p:txBody>
      </p:sp>
    </p:spTree>
    <p:extLst>
      <p:ext uri="{BB962C8B-B14F-4D97-AF65-F5344CB8AC3E}">
        <p14:creationId xmlns:p14="http://schemas.microsoft.com/office/powerpoint/2010/main" val="424678029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FEEC58D-2240-432A-B208-2F8536DEDB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DC4CBE1-D36F-4662-9341-5400B58437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2122B3F-6AF3-4656-8A9F-14B21CA7E73E}"/>
              </a:ext>
            </a:extLst>
          </p:cNvPr>
          <p:cNvSpPr>
            <a:spLocks noGrp="1" noChangeArrowheads="1"/>
          </p:cNvSpPr>
          <p:nvPr>
            <p:ph type="sldNum" sz="quarter" idx="12"/>
          </p:nvPr>
        </p:nvSpPr>
        <p:spPr>
          <a:ln/>
        </p:spPr>
        <p:txBody>
          <a:bodyPr/>
          <a:lstStyle>
            <a:lvl1pPr>
              <a:defRPr/>
            </a:lvl1pPr>
          </a:lstStyle>
          <a:p>
            <a:pPr>
              <a:defRPr/>
            </a:pPr>
            <a:fld id="{57939BAF-D0EB-4B73-B656-D2D323F8A5BE}" type="slidenum">
              <a:rPr lang="en-US" altLang="en-US"/>
              <a:pPr>
                <a:defRPr/>
              </a:pPr>
              <a:t>‹#›</a:t>
            </a:fld>
            <a:endParaRPr lang="en-US" altLang="en-US"/>
          </a:p>
        </p:txBody>
      </p:sp>
    </p:spTree>
    <p:extLst>
      <p:ext uri="{BB962C8B-B14F-4D97-AF65-F5344CB8AC3E}">
        <p14:creationId xmlns:p14="http://schemas.microsoft.com/office/powerpoint/2010/main" val="37085328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6551585-DF06-4964-AAE2-7F651C9F52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207CCB4-141F-49CF-8751-7BE3B34F53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26B2B58-E6F7-4CC5-953A-596BBC86E71F}"/>
              </a:ext>
            </a:extLst>
          </p:cNvPr>
          <p:cNvSpPr>
            <a:spLocks noGrp="1" noChangeArrowheads="1"/>
          </p:cNvSpPr>
          <p:nvPr>
            <p:ph type="sldNum" sz="quarter" idx="12"/>
          </p:nvPr>
        </p:nvSpPr>
        <p:spPr>
          <a:ln/>
        </p:spPr>
        <p:txBody>
          <a:bodyPr/>
          <a:lstStyle>
            <a:lvl1pPr>
              <a:defRPr/>
            </a:lvl1pPr>
          </a:lstStyle>
          <a:p>
            <a:pPr>
              <a:defRPr/>
            </a:pPr>
            <a:fld id="{4764A084-CC66-47E9-85C0-D948C129E9B3}" type="slidenum">
              <a:rPr lang="en-US" altLang="en-US"/>
              <a:pPr>
                <a:defRPr/>
              </a:pPr>
              <a:t>‹#›</a:t>
            </a:fld>
            <a:endParaRPr lang="en-US" altLang="en-US"/>
          </a:p>
        </p:txBody>
      </p:sp>
    </p:spTree>
    <p:extLst>
      <p:ext uri="{BB962C8B-B14F-4D97-AF65-F5344CB8AC3E}">
        <p14:creationId xmlns:p14="http://schemas.microsoft.com/office/powerpoint/2010/main" val="123230642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D59D724-A206-48AB-9343-8428A5CA760C}"/>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0A6167B0-0B25-448F-8002-E93BA2446B04}"/>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3" name="AutoShape 4">
              <a:extLst>
                <a:ext uri="{FF2B5EF4-FFF2-40B4-BE49-F238E27FC236}">
                  <a16:creationId xmlns:a16="http://schemas.microsoft.com/office/drawing/2014/main" id="{6DE410EA-B2D0-460F-825B-D987119C0EF0}"/>
                </a:ext>
              </a:extLst>
            </p:cNvPr>
            <p:cNvSpPr>
              <a:spLocks noChangeArrowheads="1"/>
            </p:cNvSpPr>
            <p:nvPr/>
          </p:nvSpPr>
          <p:spPr bwMode="blackWhite">
            <a:xfrm>
              <a:off x="0" y="96"/>
              <a:ext cx="5376" cy="768"/>
            </a:xfrm>
            <a:custGeom>
              <a:avLst/>
              <a:gdLst>
                <a:gd name="T0" fmla="*/ 0 w 7000"/>
                <a:gd name="T1" fmla="*/ 0 h 1000"/>
                <a:gd name="T2" fmla="*/ 786 w 7000"/>
                <a:gd name="T3" fmla="*/ 0 h 1000"/>
                <a:gd name="T4" fmla="*/ 847 w 7000"/>
                <a:gd name="T5" fmla="*/ 61 h 1000"/>
                <a:gd name="T6" fmla="*/ 787 w 7000"/>
                <a:gd name="T7" fmla="*/ 121 h 1000"/>
                <a:gd name="T8" fmla="*/ 0 w 7000"/>
                <a:gd name="T9" fmla="*/ 121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4D4FF05A-800E-4888-8704-8D43EF173BE3}"/>
                </a:ext>
              </a:extLst>
            </p:cNvPr>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a:extLst>
              <a:ext uri="{FF2B5EF4-FFF2-40B4-BE49-F238E27FC236}">
                <a16:creationId xmlns:a16="http://schemas.microsoft.com/office/drawing/2014/main" id="{E667EE50-3BB9-457E-9F5D-A01A1E45BF8A}"/>
              </a:ext>
            </a:extLst>
          </p:cNvPr>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B024B2C5-BDF5-4F71-8EED-667A9E7C684B}"/>
              </a:ext>
            </a:extLst>
          </p:cNvPr>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333ABDDE-F240-4335-B282-A500BEC3C6CC}"/>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105" name="Rectangle 9">
            <a:extLst>
              <a:ext uri="{FF2B5EF4-FFF2-40B4-BE49-F238E27FC236}">
                <a16:creationId xmlns:a16="http://schemas.microsoft.com/office/drawing/2014/main" id="{9CE45E1B-E840-4FB7-A1DA-521CFA44314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en-US"/>
          </a:p>
        </p:txBody>
      </p:sp>
      <p:sp>
        <p:nvSpPr>
          <p:cNvPr id="4106" name="Rectangle 10">
            <a:extLst>
              <a:ext uri="{FF2B5EF4-FFF2-40B4-BE49-F238E27FC236}">
                <a16:creationId xmlns:a16="http://schemas.microsoft.com/office/drawing/2014/main" id="{7186EAF1-832B-4065-90DF-9AC36F7AAE5F}"/>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A79DBAFF-77EB-4E0C-BA61-5C35989BC9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4"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Lst>
  <p:transition>
    <p:random/>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pitchFamily="34" charset="0"/>
        </a:defRPr>
      </a:lvl2pPr>
      <a:lvl3pPr algn="l" rtl="0" eaLnBrk="0" fontAlgn="base" hangingPunct="0">
        <a:spcBef>
          <a:spcPct val="0"/>
        </a:spcBef>
        <a:spcAft>
          <a:spcPct val="0"/>
        </a:spcAft>
        <a:defRPr sz="4200">
          <a:solidFill>
            <a:schemeClr val="tx2"/>
          </a:solidFill>
          <a:latin typeface="Arial" pitchFamily="34" charset="0"/>
        </a:defRPr>
      </a:lvl3pPr>
      <a:lvl4pPr algn="l" rtl="0" eaLnBrk="0" fontAlgn="base" hangingPunct="0">
        <a:spcBef>
          <a:spcPct val="0"/>
        </a:spcBef>
        <a:spcAft>
          <a:spcPct val="0"/>
        </a:spcAft>
        <a:defRPr sz="4200">
          <a:solidFill>
            <a:schemeClr val="tx2"/>
          </a:solidFill>
          <a:latin typeface="Arial" pitchFamily="34" charset="0"/>
        </a:defRPr>
      </a:lvl4pPr>
      <a:lvl5pPr algn="l" rtl="0" eaLnBrk="0" fontAlgn="base" hangingPunct="0">
        <a:spcBef>
          <a:spcPct val="0"/>
        </a:spcBef>
        <a:spcAft>
          <a:spcPct val="0"/>
        </a:spcAft>
        <a:defRPr sz="4200">
          <a:solidFill>
            <a:schemeClr val="tx2"/>
          </a:solidFill>
          <a:latin typeface="Arial" pitchFamily="34" charset="0"/>
        </a:defRPr>
      </a:lvl5pPr>
      <a:lvl6pPr marL="457200" algn="l" rtl="0" fontAlgn="base">
        <a:spcBef>
          <a:spcPct val="0"/>
        </a:spcBef>
        <a:spcAft>
          <a:spcPct val="0"/>
        </a:spcAft>
        <a:defRPr sz="4200">
          <a:solidFill>
            <a:schemeClr val="tx2"/>
          </a:solidFill>
          <a:latin typeface="Arial" pitchFamily="34" charset="0"/>
        </a:defRPr>
      </a:lvl6pPr>
      <a:lvl7pPr marL="914400" algn="l" rtl="0" fontAlgn="base">
        <a:spcBef>
          <a:spcPct val="0"/>
        </a:spcBef>
        <a:spcAft>
          <a:spcPct val="0"/>
        </a:spcAft>
        <a:defRPr sz="4200">
          <a:solidFill>
            <a:schemeClr val="tx2"/>
          </a:solidFill>
          <a:latin typeface="Arial" pitchFamily="34" charset="0"/>
        </a:defRPr>
      </a:lvl7pPr>
      <a:lvl8pPr marL="1371600" algn="l" rtl="0" fontAlgn="base">
        <a:spcBef>
          <a:spcPct val="0"/>
        </a:spcBef>
        <a:spcAft>
          <a:spcPct val="0"/>
        </a:spcAft>
        <a:defRPr sz="4200">
          <a:solidFill>
            <a:schemeClr val="tx2"/>
          </a:solidFill>
          <a:latin typeface="Arial" pitchFamily="34" charset="0"/>
        </a:defRPr>
      </a:lvl8pPr>
      <a:lvl9pPr marL="1828800" algn="l" rtl="0" fontAlgn="base">
        <a:spcBef>
          <a:spcPct val="0"/>
        </a:spcBef>
        <a:spcAft>
          <a:spcPct val="0"/>
        </a:spcAft>
        <a:defRPr sz="42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burksr@scsk12.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8F87EC-D968-44F6-BFB7-1F12449DE311}"/>
              </a:ext>
            </a:extLst>
          </p:cNvPr>
          <p:cNvSpPr>
            <a:spLocks noGrp="1" noChangeArrowheads="1"/>
          </p:cNvSpPr>
          <p:nvPr>
            <p:ph type="ctrTitle"/>
          </p:nvPr>
        </p:nvSpPr>
        <p:spPr>
          <a:xfrm>
            <a:off x="304800" y="1514475"/>
            <a:ext cx="8077200" cy="1482725"/>
          </a:xfrm>
        </p:spPr>
        <p:txBody>
          <a:bodyPr/>
          <a:lstStyle/>
          <a:p>
            <a:pPr eaLnBrk="1" hangingPunct="1"/>
            <a:r>
              <a:rPr lang="en-US" altLang="en-US"/>
              <a:t>American Way Middle</a:t>
            </a:r>
            <a:br>
              <a:rPr lang="en-US" altLang="en-US"/>
            </a:br>
            <a:r>
              <a:rPr lang="en-US" altLang="en-US" sz="2800"/>
              <a:t>3805 American Way</a:t>
            </a:r>
            <a:br>
              <a:rPr lang="en-US" altLang="en-US" sz="2800"/>
            </a:br>
            <a:r>
              <a:rPr lang="en-US" altLang="en-US" sz="2800"/>
              <a:t>Memphis, TN 38118</a:t>
            </a:r>
          </a:p>
        </p:txBody>
      </p:sp>
      <p:sp>
        <p:nvSpPr>
          <p:cNvPr id="5123" name="Rectangle 3">
            <a:extLst>
              <a:ext uri="{FF2B5EF4-FFF2-40B4-BE49-F238E27FC236}">
                <a16:creationId xmlns:a16="http://schemas.microsoft.com/office/drawing/2014/main" id="{BCF0EBBC-E987-4454-ADC5-4F122A282ACB}"/>
              </a:ext>
            </a:extLst>
          </p:cNvPr>
          <p:cNvSpPr>
            <a:spLocks noGrp="1" noChangeArrowheads="1"/>
          </p:cNvSpPr>
          <p:nvPr>
            <p:ph type="subTitle" idx="1"/>
          </p:nvPr>
        </p:nvSpPr>
        <p:spPr>
          <a:xfrm>
            <a:off x="914400" y="3355975"/>
            <a:ext cx="7162800" cy="1901825"/>
          </a:xfrm>
        </p:spPr>
        <p:txBody>
          <a:bodyPr/>
          <a:lstStyle/>
          <a:p>
            <a:pPr eaLnBrk="1" hangingPunct="1"/>
            <a:r>
              <a:rPr lang="en-US" altLang="en-US" sz="2800" b="1" dirty="0">
                <a:solidFill>
                  <a:srgbClr val="002060"/>
                </a:solidFill>
              </a:rPr>
              <a:t>Annual Title I Meeting</a:t>
            </a:r>
          </a:p>
          <a:p>
            <a:pPr eaLnBrk="1" hangingPunct="1"/>
            <a:r>
              <a:rPr lang="en-US" altLang="en-US" sz="2800" b="1" dirty="0" err="1">
                <a:solidFill>
                  <a:srgbClr val="002060"/>
                </a:solidFill>
              </a:rPr>
              <a:t>Anul</a:t>
            </a:r>
            <a:r>
              <a:rPr lang="en-US" altLang="en-US" sz="2800" b="1" dirty="0">
                <a:solidFill>
                  <a:srgbClr val="002060"/>
                </a:solidFill>
              </a:rPr>
              <a:t> </a:t>
            </a:r>
            <a:r>
              <a:rPr lang="en-US" altLang="en-US" sz="2800" b="1" dirty="0" err="1">
                <a:solidFill>
                  <a:srgbClr val="002060"/>
                </a:solidFill>
              </a:rPr>
              <a:t>Titulo</a:t>
            </a:r>
            <a:r>
              <a:rPr lang="en-US" altLang="en-US" sz="2800" b="1" dirty="0">
                <a:solidFill>
                  <a:srgbClr val="002060"/>
                </a:solidFill>
              </a:rPr>
              <a:t> 1 Junta</a:t>
            </a:r>
            <a:endParaRPr lang="en-US" altLang="en-US" sz="2800" b="1" i="1" dirty="0">
              <a:solidFill>
                <a:srgbClr val="002060"/>
              </a:solidFill>
            </a:endParaRPr>
          </a:p>
          <a:p>
            <a:pPr eaLnBrk="1" hangingPunct="1"/>
            <a:r>
              <a:rPr lang="en-US" altLang="en-US" sz="2800" b="1" i="1" dirty="0">
                <a:solidFill>
                  <a:srgbClr val="002060"/>
                </a:solidFill>
              </a:rPr>
              <a:t>August 26, 2025 9:00 am and 5:30 pm</a:t>
            </a:r>
          </a:p>
          <a:p>
            <a:pPr eaLnBrk="1" hangingPunct="1"/>
            <a:r>
              <a:rPr lang="en-US" altLang="en-US" sz="2800" b="1" i="1" dirty="0">
                <a:solidFill>
                  <a:srgbClr val="002060"/>
                </a:solidFill>
              </a:rPr>
              <a:t>    </a:t>
            </a:r>
          </a:p>
          <a:p>
            <a:pPr eaLnBrk="1" hangingPunct="1"/>
            <a:endParaRPr lang="en-US" altLang="en-US" sz="2800" i="1" dirty="0">
              <a:solidFill>
                <a:srgbClr val="002060"/>
              </a:solidFill>
            </a:endParaRPr>
          </a:p>
          <a:p>
            <a:pPr eaLnBrk="1" hangingPunct="1"/>
            <a:endParaRPr lang="en-US" altLang="en-US" sz="2800" i="1" dirty="0">
              <a:solidFill>
                <a:srgbClr val="002060"/>
              </a:solidFill>
            </a:endParaRPr>
          </a:p>
          <a:p>
            <a:pPr eaLnBrk="1" hangingPunct="1"/>
            <a:endParaRPr lang="en-US" altLang="en-US" dirty="0"/>
          </a:p>
        </p:txBody>
      </p:sp>
      <p:sp>
        <p:nvSpPr>
          <p:cNvPr id="5124" name="WordArt 7">
            <a:extLst>
              <a:ext uri="{FF2B5EF4-FFF2-40B4-BE49-F238E27FC236}">
                <a16:creationId xmlns:a16="http://schemas.microsoft.com/office/drawing/2014/main" id="{00ACF190-1B03-4FD1-82D7-DFFEAA4BE11C}"/>
              </a:ext>
            </a:extLst>
          </p:cNvPr>
          <p:cNvSpPr>
            <a:spLocks noChangeArrowheads="1" noChangeShapeType="1" noTextEdit="1"/>
          </p:cNvSpPr>
          <p:nvPr/>
        </p:nvSpPr>
        <p:spPr bwMode="auto">
          <a:xfrm>
            <a:off x="381000" y="6172200"/>
            <a:ext cx="8839200" cy="574675"/>
          </a:xfrm>
          <a:prstGeom prst="rect">
            <a:avLst/>
          </a:prstGeom>
        </p:spPr>
        <p:txBody>
          <a:bodyPr wrap="none" fromWordArt="1">
            <a:prstTxWarp prst="textInflateTop">
              <a:avLst>
                <a:gd name="adj" fmla="val 31917"/>
              </a:avLst>
            </a:prstTxWarp>
          </a:bodyPr>
          <a:lstStyle/>
          <a:p>
            <a:pPr algn="ctr"/>
            <a:r>
              <a:rPr lang="en-US" sz="2400" kern="10">
                <a:ln w="12700">
                  <a:solidFill>
                    <a:schemeClr val="folHlink"/>
                  </a:solidFill>
                  <a:round/>
                  <a:headEnd/>
                  <a:tailEnd/>
                </a:ln>
                <a:solidFill>
                  <a:schemeClr val="folHlink"/>
                </a:solidFill>
                <a:cs typeface="Arial" panose="020B0604020202020204" pitchFamily="34" charset="0"/>
              </a:rPr>
              <a:t>Believe. Achieve. Succeed. </a:t>
            </a:r>
          </a:p>
        </p:txBody>
      </p:sp>
      <p:sp>
        <p:nvSpPr>
          <p:cNvPr id="7" name="Rectangle 6">
            <a:extLst>
              <a:ext uri="{FF2B5EF4-FFF2-40B4-BE49-F238E27FC236}">
                <a16:creationId xmlns:a16="http://schemas.microsoft.com/office/drawing/2014/main" id="{D3DA49DD-A8CF-446F-9ECA-74A39D4F764F}"/>
              </a:ext>
            </a:extLst>
          </p:cNvPr>
          <p:cNvSpPr/>
          <p:nvPr/>
        </p:nvSpPr>
        <p:spPr>
          <a:xfrm>
            <a:off x="914400" y="5021759"/>
            <a:ext cx="7010399" cy="769441"/>
          </a:xfrm>
          <a:prstGeom prst="rect">
            <a:avLst/>
          </a:prstGeom>
          <a:solidFill>
            <a:srgbClr val="000066"/>
          </a:solidFill>
        </p:spPr>
        <p:style>
          <a:lnRef idx="2">
            <a:schemeClr val="accent1"/>
          </a:lnRef>
          <a:fillRef idx="1">
            <a:schemeClr val="lt1"/>
          </a:fillRef>
          <a:effectRef idx="0">
            <a:schemeClr val="accent1"/>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2200" b="1">
                <a:ln w="11430"/>
                <a:solidFill>
                  <a:schemeClr val="bg1"/>
                </a:solidFill>
                <a:effectLst>
                  <a:outerShdw blurRad="80000" dist="40000" dir="5040000" algn="tl">
                    <a:srgbClr val="000000">
                      <a:alpha val="30000"/>
                    </a:srgbClr>
                  </a:outerShdw>
                </a:effectLst>
              </a:rPr>
              <a:t>Presented by:</a:t>
            </a:r>
          </a:p>
          <a:p>
            <a:pPr algn="ctr">
              <a:defRPr/>
            </a:pPr>
            <a:r>
              <a:rPr lang="en-US" sz="2200" b="1">
                <a:ln w="11430"/>
                <a:solidFill>
                  <a:schemeClr val="bg1"/>
                </a:solidFill>
                <a:effectLst>
                  <a:outerShdw blurRad="80000" dist="40000" dir="5040000" algn="tl">
                    <a:srgbClr val="000000">
                      <a:alpha val="30000"/>
                    </a:srgbClr>
                  </a:outerShdw>
                </a:effectLst>
              </a:rPr>
              <a:t>Rochelle Sanders, Title 1 PLC Coach</a:t>
            </a:r>
          </a:p>
        </p:txBody>
      </p:sp>
      <p:sp>
        <p:nvSpPr>
          <p:cNvPr id="2"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L8V+LPEtp4m8SQjxF4huLaDW9SWC1XVrv/j0bVJZFiXypxEZDCFW5hIAXT2MmxS8bXuLF4z8RIIJm8SeI7azijaVbRtXuyyIskSWUAmZ45xcQoZFaRXkiaRYgbJZHkhuqHj2S5/4SzxYk5W3kbXdVimJlknadYtUuTKqXAeGK9g5ZpEJhjilCTLJlkR8WOa0EUObSJLmKELI0b3MvmSLELeQAL5hl+0LI88Ufki1nImiikMqRBv81ZSnzvWVuba77rs1b/hk7pn/AC/4rF4mFeuvbVmliKyu602takrOzdnrfptq5X0OzbxX4pAtriTxb4jdUaa3kSLXdXimkkEbyyOJlle4E8kixqjSyORuhMShZbg1k6z8UdR0Ozku9d+I2t6TbbhHFJe+I9bEL6hseeOOIy6ojTTPEszwx2wubq9SB/KsFlaNRx3ibxXd6HptzqNnZT67fx+SIdGtbsWU15czI06tJeeRcxWUccbW/wBqubF5LkIjztysTv8AAH7SHxZ8SeFtBW88RaSZ3uGsbSzuUntV0aCOSV55bW7GrXJFg8z775rqVp47xbZLS4nIiijj4o4jF43GYbKMkhTzHOcbXlh8Lg3iYU06sFTlVhOcnZVIRqJxoaVK0k4w5bVJR/1x+gf+yV8avpRUcF4teL/+s3gp9GPBUIZvmHHOMwUv9deNMq5HWp0/DbhjMIupWwWMj7FPjbO8NR4Yw+FrvF5a+IsRQqZbL7E8RftQeIfDumz63qEnjWDRElYWmqabrsU8tws1x5dm1yL7UbYKZZY4yLS3nvkiicROweFGpnw//awsviGbqHTfid4s0udZIIY49fIsGu/PugksyfY9VuoVhWJZIpHu721QTTRtbtcCNYz+SHjzwX8Vvip8HNZ8fQaFNYeB/BV9oEcfjnRfFWkeIPBFvLr8N22jaL4ks9E1rVX0bUtZmhvpI74wRhJkWC7jHnRxx/LeifETxp4n0SDSPDHiXWtB1nQXbRLuCxvrqJLbUVuQtnBdzRymP7LqhdY7G/b5EuWiiYiKVBH9BlPBXGUuH8TmOZVqMMTh8bKjXrVsM6WFwOHlJ06FacKFZyxtF16dTDSq0J0HTxEPY1bVVyT/AN0ePP2MX7OHiXOsHw9wpl/jRwMs4yWljMjxfCXiRmWP4gx+Mw/s8TXovC+I2C4qy3BYqeEqU6uLw+JwFWjiMHKrisrqYWF8Rh/3o+Lf7dXh74O63Y6F4v8AEfxT1CS8iZLcWK3trpyXKZBtJU8T+JNEmKrFCs9pJYJLZzRi3lS7IRoJPo7w/wDFrWvFXhfw/wCKNN8Y602meIdFsNa0q2n1PWIwNM1bTItS09ltWdVjv7q2vYnSxkuXdC22RltjAx/mg07x38Wb6zlsPG8tr4wgi8Pa9r2hN4mtLfWEubTw7aNfa1oU895HLKIJNPtpXt43LNbXKRRxmNbqcV+oP/BPX9qXwB4puvB/w28aayNJ8H2182nxT+IdRt3j8H6Xbx3Or2HhbU9X1bUIrv8A4QyW/srDR/D9+j3U/h22mg064+y6Np1pqGk+dnsK3DvDOZ53jI1Mz/sLB4nH5jXyKNfGUsRSoUcRXhTwmCcZYyniarw1XDUKEnVVfFwdGNRVXTpz/gz6en7F7hHw28H+G+KvoeYPxT4p4t4crYzH8fcI+IWfYXMuPeIOFMPgMNVzHPuHctybLMpyXNsXw/WlRzTGZRkGXYbM6/D2ZyxeEwWPlllY/SzxvHEPFPiG9e5guF/tXW5WjM8yoiy6xctKBLAsavFi6WMs4uGRPOLpNCoaP4J/aT/aY1L4NJ4hYWyWHhbwZpdlJrV9f+WNS1O8vYLXVbOOGa0uJTeRTx3lha71g09/7QfUVe3ubaSCd/3n8W/B7wDrL6tp8ukPZu2sXl3FqdleXK6tazma4T/R765kunNrslkX+zp1n0zLB/sfmRwvH/OH/wAFHvhLZ/EXVvj58Gfh5rovvEHgLStC8ZajY/uHm1KO38MaHPo+gXZt5fs9tcw20OoBdkNoz3WmxH7LZ2kuxvwjw48feCfFHiT+wMvo59lEcBmeHnntbNcDRhTocO/X8Nl+KzGOMwWJx+Fw0vrWKw+GjDEVISUqsZwjOmqrp/gv7Ef6OfBnG30tPEjN/EXgnhjxLzDw4+j9x94heFvDvEGH/tTIF4rYHingjKeHcwxuV42jTweaYjLcvzjOKuV4bF06kaePlQzXDQp4/K8LiaPrXwy+L3jnXPgv4J8e+K7LTNHTxatpdx6f9ju7WDwlpWtTynT4tTgmhgkWWyj8qHUblhtu9TuGggMcDwrb/iF+3V+0z42+MPxDb4GeAbe48VWmk+Zc6pp+gWl3LJdXWi2l1d3gFtHB58o0jT4bm7u3SIYghaXbHFDX0J8O/j98RPB37NemfB/9qPwb4ltPCPjrwhb2ngT4zaNb3Nw1tp0trDqGj+bc20V3b32r6CsUbyR7WvbmONpLjy5PNu28X8CeBPgtpvivUPjFpfxx8H/EnxlpGk/2XYy3ngXxHaebqFzZXNmNW1ex8LN4pW41eS0maxlkmisluHLPLbwyMGj/AKj8N8FifDri/ijjXOqTzWrh8dm3+p9LI8FWzLJMT9ZxMcPlWLhj8LgMThsIsPFTwtaGIqYfFYVqNV0q9VTUf+r3xQp4vxi8NeDvC/I8VQ4LjxHisjq+IuKz/Mcr4d4xy7hbCYGlic+yqPD2Px+CzLE5hilOMoVsvwmZZJjqdCtSni8JhZ08RWZ8LNd8IfBj9hj4o6v4r1zxjba78YtD1PSND0m7vbuysW17QtftpfC1vpfh2a6VZbDTbnSv7auNbvbV5hLI9lp0djCbh77pP2b/ABPovhCwbxNqEAu9D+J/wHl8f3sN1L502la14X1PUfCviC2t5V274J5tS0/VrIyrLNBc2iHKtHE6/FvxV/Zy+OWrrc+NPErS6Z8NJdXkTw+09prehaWsl68zSx+GvCPiYWet2lmhhkeWeXT7ayCjfC2wqg7ax+MmmfCr4eXHhbVdMTXbmf4QeLPg94B0ebab+N/GWsW2q33iW+fokFjfxmXT4QFy00ina6REfp+e5fLi7KszjhOIZcVZtxjxHPGZ7hsDUjTw+V4D2NB4TKaMaUIQp18or4XLquLq1FTqxlh8RUrKinKFT8Y4K4treGXFWUV+IODI+GvA3hR4eYTIeC8yzxRrY3ifPcPjZ0M34oqctavU+pcVYLFZ/Qy7B4SVeNavmWFpYWeLrck8N94fs4xyfFez+IOm6h9ktDo3iv4+eE/CF9Ojv9tk8Y6RZNpdnFGwCTuuq63q8UGyVCkELr8otgK+Yf2QtGudd+ItvIi3v2XTLO+t7+EuYit3FFLZpBOGYgSLceYBIQdjsku3cdld1+yF8RbPwzp9trt7NdXPhP4VXUviHX9QhDhfEnjS/S7murSKfIaZpb3V5baAbyBsaJ2K8V7R+z9pQ8Hab4j+Juo2thptlrep3esrEVCG0udV1M3Bht/LAKrAZYwFU7gInxGpMTH8h4hxGK4bn4lZXSoWo5pHJctymKXLy4ypLM/rFFU7c7xGJw+Mw2Y14O3sKmKhH4pSR/Vvh/llDxGq+APF1fH+0lw7l3EGf57VrTpTjOlSqYGVCs8RFxjHLsuzDLnkWFxLvDH4bL51acpQpSa/r1/aW+OvgH9mj4YfEr44fE661C18F+A9tzqI0nTrjVNUv9Q1rxDY+GvDeh6baQLtN/4h8T61o2g2dzfzWOjWNzqUV9ruqaTo1tf6nafwyeM/jt8ZvhB+154/+J3iOKyki/aP8U6vruv6ZFPf2/hm7t/HGs3eoHT9Hkv9Q1W807TdGudWaHRob/UdQew00iC5muWQuf74/HfhrQfGen+MPCHirSbLXvDHim117w94h0TUYhPYavomsx3Wn6ppt7CcCW1vbK4mt50yC0cjAEHBH8wv/BUb/glx49h0vUfib8HdJn+IPwx0Ca0mi8FaVDqmp/EnwFY3xljvDa2EMNzN4w8H6FdR2pTVrS4bxTo+lahHJrulajpnh3xB45l/z8+g94h+FXC/FHFnB/GVKhg848QMdjMmxWZZ3XoxybH5NGWGnkuT5bNwpPLs6pZ39cxlSeJxUaWaqeW4fCToY/BUoYr/AJU/2XXi34H+GuP8R8HxBxLjPD76Q+bcQcHZh4OcZZhOhQ4RzDBZRXzKjnnAmYZjV9pSyvGcRRzOTVPMcO8uzt0MFgfrCxVGjl+Y/JXg3Sv2qvCvw91nwAnhLwt4w+HeqTR6zpXhLxNf2eqi0ihnhurefw/fRmVLKW1JsnguEudLntnXMc8JZ5DueH9f8UfDbwvqGs+F/wBnC08NeKdW846n4q+HvgLwjq/iawnlaJp5BLeeKhdLfSGSM292+kXMMIdJxa3Kgsvzp8Cv2uvjd8NF0rT/APhG7XxzFo8C2dhcT3U+n6g1ukJhX7bN5Nxb3jorlRI0KTE7S8rJ8rfWmr/FyPxzbQfETxL+zb4g8SeMorz7XPPp1r4ZmvvsYMjRaZG8FzbX1xZQLuCzf2bLeu6Mzs1xM8z/ANw8TYXirB5jUwedZRwzmWTV8Up0a2XZp9UWOquacKWMyvF55hKMKVeUIVa9XEQnzYhuVSlibtH/AFt8DZhwjxHlFHE5FjuM8LWwOUxrVaGdZJPMMbkVdtrFTweOjwhj6WKlhqFWWFwzy7N3GWGVOjSwuFjF+x+Jb3x/8Q/i9b+IPCvg74H+ONV8X3OpwSeJPF/xBmvL7XbiWBcQxa14t1q10jTNA0yGWOOX+wNBslXKFLBY4d+fmvV/2W/Hg+JGkabr2p2XjXxrq8LXWpWHh83CaF4Ut4s+Zay6hIIEdrOHd+5toyFGfNZnd2P6OfH39sRte1uDTfAXwk1f4IeHNW0vQtGt/DF9rB8S+JLnUdN8O6Zp+v6pc6gun6MbX+39WttQ114YdG02z0+TU5dMsZPs1r5s3F/CqfxdZR3viN7Rbcatata202oRFtSitGkWWWS3jkmeNWutkbNO7uuzKmN5Qpj/AEXBcS8RcI5fi8Tgct4e4fwuKp1cPhMPh8fis2xGZVXGOGjiHmeLca9PARdL2+HwOEw2EqKnTp4fETiqSoR/Fq/hbwR4xZxkmXcV5vx1xrm+UVcJj8fUxeU5bw1lnCeDpTWY/wBny4eymgstxedTp4l4DFZtmGMzTCxqV6+OyylKeJliXZ8N/Dvw34d8GXfhAi0sPB/gKxk8aeMWt1Vxq17p9q7CySU4WV1VpiU3YeVo0bzJ4k3cD8JfBv7Qf7XfxEt/BXwr8K6gbWW1m1HTvA+nXkVho+kaPpbHzPFHi/VdSntNKt47cXsNst3qM8Fs+o39jo+mQzapqOm2l79NfDz4Z+Lfjr4lsPgP8LNFGq614seBdf1G5mni0bw5oljqFtNdazr99b2lxLbaLpLLC+qXgt7ie4WaLSdPsdT1nULGyuv6lv2bv2bPhx+zD8PbHwJ4B023Nw0cMvifxZPp9hbeIfGGpxvcyre63dWcMbzQWTXlzbaJp7yTxaPpzLaxSzzNdXd1/KvjJ9IrA+C+V4mo8HheJPELiKVSvkGAzGpKpQyvCyjbFcQZtTpyVSKxmMvGjBTpY3GRw0cNhcVh6FPFYin/AB/+0x+nFwd9D3hrhTgvgdZfnPiTnGUVJ5NwDgq08HlGX5dhHPB5XnvGdbAzpZh/qtkqh9WybhzCV8AuK80qZpN18PDK8TjsLwOm/GXWPBXiXU9L11jrXhpb/ULSGBW2XegvbalcSBLK7ni8+9gNkLuBLHUZPs6z2Vpb2Gp2NoGgb6c8OeL/AA14tt2ufD2sWeprESJ4o2aK8tiJZYAbqxuFivbVZJIJhC88EaXCIZYGkiKufzt8ZrPJ4r8SzRwXl1Pd+INUSIQRiaW2S11E2yyKPKimuEVo5oIYBDDvZpGaCAwyh8fTrrUdKe3n0+71Pw+LJnX7a0F5ZX9vGtu8Rd5UXzIbKGFILSMrcWcgEciwwGC4n8z4bxX+i3wXx/icZneTVZcIcTYmVStXxOCw0a2T5liJPmlVx+Vp0fZ4irK/tMZgK2HlOc54jE0MbVav/wALWVce5llFWphsXFZjgqdapBQqVLYmjBTso0a7crxjranWU0oxUYTpJWPLf22/+CYHij4u/EXxL8df2evF/gjwf4m1XTdP1LXvhXq/hF9P0/x943TVrqfxP4p/4WFbaxdWvhrV/EmiSWZawbwBd2er+LrG71rX/EFpP4r1jWNP+TtW/YG/bF+G2pK2leAdK8aCy0sXNz4r8B/ECxvtLHnJK1zZQaP4pvfB/izUdSt1ihjnSz8FSLcNKUsbu6DSyD9UdD+P3jvTpQJdcsNXtEgSG3t9csYXKraxL5jXMljHYa9NqFx+8b7TcBrV1S2kj+0NNcMnoNt+05eWv2mK/wBF0PWbjz0+zf2Tqz6QghkR2CFLv+2ZLp0dPJa4U2iSO8DwwSQ3Nu8vh4Gh9LPg3Jct4bhg/DzxIyjJcNHAZdVxNZYPNf7Np0qWHwuDrY6rieFp4qWEp0k6VbMnmOIvUnCtisXRjSp0/wDXT6N37bL6TP0eskyXhfL+Ick4y4XyPD4LAYDKfEvh3H5vWwOU5fRw2GwWWYLOuHs3y3NaNLCUMOqWFrVq+JrQUrYh1qdLD0qP4FeHf+Cdf7T3jPX9U8Rv8GtRtJFvfMuLnxHe+HvDlzcXLM8qGGHxJq+j3t7EFkZRPawvbx5MTzLJhV/Q/Q/+CWvjfVPDx0bxR8V/DXg8QpaQWz+GPD+oeMbmaxZG+3W0txqFz4ITTJgT5cbwx6zFL5k0jCPIVvu8ftTRgFpPBtsoWSZDs8WiUnyWKfIE8OZkLuURDHuj3yANIoDMK+s/tNaktjDJo/hnSrS6uLrbA+o6tc6rFJaxOyzs1raWekyxOUaK4ilW6nXZhDA/2iGUeHnuc/TF4nxWEw+F4N4f4Up4VwhRxlLH8OY6OFSVNe0nLMc9zijUhBJ8scNls5xjOSjCcoxlH9v8Qv8ASDfpS8Q5VmGWeHlXwq8HaWZSqzxWZ8FcBZpn3FOMddwdeFbMfELGcU5PFzkqijUwuRYCtGNafPXnVjTqw2/2bP2QvhF+yzb+Jv8AhXieItV1jxbcWrav4m8Y6hp+qa8dOsY8WWh2cmk6RoWmWWlQ3T3WoSrb6Yl9qF7dBtUvr630/RrfTPoPxB4r8O+Fbb7Vr+rWmmxnBjjlcyXdwDLHEfsljAst7d7GkUzfZreXyYt80uyGOR1+GdW+LvxH1qOSO+8U3WhafNcPLImk6fb6VOyssklta6ZewhNdigUm3YvJK80kJCXUqyXSw23n1zezS/a5p7lru+vbqeeSS9a7S5uxeSLdtJcSTGV9/wBpkF+w3NPdyzTT3DXAMwn8HLfok8X8XZ/LiTxf4/jjMRi6mHnmMck9tmGaYujSp0qMKCzPMsLg8LgHRw8I0qSo5bjqFOFOMKUFG0o/5G8V/SYxXip4o0uPPGbNeN+PMTn+eZRLjziPEZjg48VYrI8K8JgMSsoniqGNy+GJwOTYeOGyXB1KVDL8NDD4bCRo0MNBK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4007-234D-4677-8E89-80E0D464D596}"/>
              </a:ext>
            </a:extLst>
          </p:cNvPr>
          <p:cNvSpPr>
            <a:spLocks noGrp="1"/>
          </p:cNvSpPr>
          <p:nvPr>
            <p:ph type="title"/>
          </p:nvPr>
        </p:nvSpPr>
        <p:spPr>
          <a:xfrm>
            <a:off x="152400" y="228600"/>
            <a:ext cx="8415338" cy="1371600"/>
          </a:xfrm>
        </p:spPr>
        <p:txBody>
          <a:bodyPr/>
          <a:lstStyle/>
          <a:p>
            <a:pPr eaLnBrk="1" hangingPunct="1">
              <a:defRPr/>
            </a:pPr>
            <a:r>
              <a:rPr lang="en-US" sz="4000" b="1">
                <a:solidFill>
                  <a:schemeClr val="bg1"/>
                </a:solidFill>
              </a:rPr>
              <a:t>Title I, Part A: Basic Program</a:t>
            </a:r>
            <a:br>
              <a:rPr lang="en-US" sz="4000" b="1">
                <a:solidFill>
                  <a:schemeClr val="bg1"/>
                </a:solidFill>
              </a:rPr>
            </a:br>
            <a:r>
              <a:rPr lang="en-US" sz="4000" b="1" err="1">
                <a:solidFill>
                  <a:schemeClr val="bg1"/>
                </a:solidFill>
                <a:effectLst>
                  <a:outerShdw blurRad="38100" dist="38100" dir="2700000" algn="tl">
                    <a:srgbClr val="000000"/>
                  </a:outerShdw>
                </a:effectLst>
              </a:rPr>
              <a:t>Título</a:t>
            </a:r>
            <a:r>
              <a:rPr lang="en-US" sz="4000" b="1">
                <a:solidFill>
                  <a:schemeClr val="bg1"/>
                </a:solidFill>
                <a:effectLst>
                  <a:outerShdw blurRad="38100" dist="38100" dir="2700000" algn="tl">
                    <a:srgbClr val="000000"/>
                  </a:outerShdw>
                </a:effectLst>
              </a:rPr>
              <a:t> I, Parte A: </a:t>
            </a:r>
            <a:r>
              <a:rPr lang="en-US" sz="4000" b="1" err="1">
                <a:solidFill>
                  <a:schemeClr val="bg1"/>
                </a:solidFill>
                <a:effectLst>
                  <a:outerShdw blurRad="38100" dist="38100" dir="2700000" algn="tl">
                    <a:srgbClr val="000000"/>
                  </a:outerShdw>
                </a:effectLst>
              </a:rPr>
              <a:t>Programa</a:t>
            </a:r>
            <a:r>
              <a:rPr lang="en-US" sz="4000" b="1">
                <a:solidFill>
                  <a:schemeClr val="bg1"/>
                </a:solidFill>
                <a:effectLst>
                  <a:outerShdw blurRad="38100" dist="38100" dir="2700000" algn="tl">
                    <a:srgbClr val="000000"/>
                  </a:outerShdw>
                </a:effectLst>
              </a:rPr>
              <a:t> </a:t>
            </a:r>
            <a:r>
              <a:rPr lang="en-US" sz="4000" b="1" err="1">
                <a:solidFill>
                  <a:schemeClr val="bg1"/>
                </a:solidFill>
                <a:effectLst>
                  <a:outerShdw blurRad="38100" dist="38100" dir="2700000" algn="tl">
                    <a:srgbClr val="000000"/>
                  </a:outerShdw>
                </a:effectLst>
              </a:rPr>
              <a:t>Básico</a:t>
            </a:r>
            <a:br>
              <a:rPr lang="en-US" sz="4000" u="sng">
                <a:solidFill>
                  <a:schemeClr val="bg1"/>
                </a:solidFill>
                <a:effectLst>
                  <a:outerShdw blurRad="38100" dist="38100" dir="2700000" algn="tl">
                    <a:srgbClr val="000000"/>
                  </a:outerShdw>
                </a:effectLst>
              </a:rPr>
            </a:br>
            <a:endParaRPr lang="en-US" sz="4000">
              <a:solidFill>
                <a:schemeClr val="bg1"/>
              </a:solidFill>
            </a:endParaRPr>
          </a:p>
        </p:txBody>
      </p:sp>
      <p:sp>
        <p:nvSpPr>
          <p:cNvPr id="12291" name="Content Placeholder 2">
            <a:extLst>
              <a:ext uri="{FF2B5EF4-FFF2-40B4-BE49-F238E27FC236}">
                <a16:creationId xmlns:a16="http://schemas.microsoft.com/office/drawing/2014/main" id="{3CF2A0AA-0C3F-4DF2-AFFD-1B6718BAE26C}"/>
              </a:ext>
            </a:extLst>
          </p:cNvPr>
          <p:cNvSpPr>
            <a:spLocks noGrp="1" noChangeArrowheads="1"/>
          </p:cNvSpPr>
          <p:nvPr>
            <p:ph sz="half" idx="1"/>
          </p:nvPr>
        </p:nvSpPr>
        <p:spPr/>
        <p:txBody>
          <a:bodyPr/>
          <a:lstStyle/>
          <a:p>
            <a:pPr algn="ctr" eaLnBrk="1" hangingPunct="1">
              <a:buClr>
                <a:srgbClr val="CC0000"/>
              </a:buClr>
              <a:buFont typeface="Wingdings" panose="05000000000000000000" pitchFamily="2" charset="2"/>
              <a:buNone/>
            </a:pPr>
            <a:r>
              <a:rPr lang="en-US" altLang="en-US">
                <a:latin typeface="Times New Roman" panose="02020603050405020304" pitchFamily="18" charset="0"/>
              </a:rPr>
              <a:t>Title I Schoolwide Programs</a:t>
            </a:r>
          </a:p>
          <a:p>
            <a:pPr algn="ctr" eaLnBrk="1" hangingPunct="1">
              <a:buClr>
                <a:srgbClr val="CC0000"/>
              </a:buClr>
            </a:pPr>
            <a:r>
              <a:rPr lang="en-US" altLang="en-US">
                <a:latin typeface="Times New Roman" panose="02020603050405020304" pitchFamily="18" charset="0"/>
              </a:rPr>
              <a:t>Provide resources to improve achievement as specified in School Improvement Plans</a:t>
            </a:r>
          </a:p>
        </p:txBody>
      </p:sp>
      <p:sp>
        <p:nvSpPr>
          <p:cNvPr id="12292" name="Content Placeholder 3">
            <a:extLst>
              <a:ext uri="{FF2B5EF4-FFF2-40B4-BE49-F238E27FC236}">
                <a16:creationId xmlns:a16="http://schemas.microsoft.com/office/drawing/2014/main" id="{0DBCEB98-2069-40C8-B52F-4B36D95DE13F}"/>
              </a:ext>
            </a:extLst>
          </p:cNvPr>
          <p:cNvSpPr>
            <a:spLocks noGrp="1" noChangeArrowheads="1"/>
          </p:cNvSpPr>
          <p:nvPr>
            <p:ph sz="half" idx="2"/>
          </p:nvPr>
        </p:nvSpPr>
        <p:spPr/>
        <p:txBody>
          <a:bodyPr/>
          <a:lstStyle/>
          <a:p>
            <a:pPr algn="ctr" eaLnBrk="1" hangingPunct="1">
              <a:buClr>
                <a:srgbClr val="CC0000"/>
              </a:buClr>
              <a:buFont typeface="Wingdings" panose="05000000000000000000" pitchFamily="2" charset="2"/>
              <a:buNone/>
            </a:pPr>
            <a:r>
              <a:rPr lang="en-US" altLang="en-US">
                <a:latin typeface="Times New Roman" panose="02020603050405020304" pitchFamily="18" charset="0"/>
              </a:rPr>
              <a:t>Programas en todas las escuelas de Título I.</a:t>
            </a:r>
          </a:p>
          <a:p>
            <a:pPr eaLnBrk="1" hangingPunct="1">
              <a:buClr>
                <a:srgbClr val="CC0000"/>
              </a:buClr>
            </a:pPr>
            <a:r>
              <a:rPr lang="en-US" altLang="en-US">
                <a:latin typeface="Times New Roman" panose="02020603050405020304" pitchFamily="18" charset="0"/>
              </a:rPr>
              <a:t>Proveer recursos para mejorar los logros académicos como está especificado en los Planes de Mejoramiento Escolar.</a:t>
            </a:r>
          </a:p>
          <a:p>
            <a:pPr eaLnBrk="1" hangingPunct="1"/>
            <a:endParaRPr lang="en-US" alt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B7AE-BCBB-406D-8573-BF49C32369CF}"/>
              </a:ext>
            </a:extLst>
          </p:cNvPr>
          <p:cNvSpPr>
            <a:spLocks noGrp="1"/>
          </p:cNvSpPr>
          <p:nvPr>
            <p:ph type="title"/>
          </p:nvPr>
        </p:nvSpPr>
        <p:spPr>
          <a:xfrm>
            <a:off x="0" y="457200"/>
            <a:ext cx="8415338" cy="914400"/>
          </a:xfrm>
        </p:spPr>
        <p:txBody>
          <a:bodyPr/>
          <a:lstStyle/>
          <a:p>
            <a:pPr>
              <a:defRPr/>
            </a:pPr>
            <a:r>
              <a:rPr lang="en-US" sz="3200" b="1">
                <a:solidFill>
                  <a:schemeClr val="bg1"/>
                </a:solidFill>
              </a:rPr>
              <a:t>Family Engagement /Parental Involvement</a:t>
            </a:r>
            <a:br>
              <a:rPr lang="en-US" sz="3200" b="1">
                <a:solidFill>
                  <a:schemeClr val="bg1"/>
                </a:solidFill>
              </a:rPr>
            </a:br>
            <a:r>
              <a:rPr lang="en-US" sz="2800" i="1" err="1">
                <a:solidFill>
                  <a:schemeClr val="bg1"/>
                </a:solidFill>
                <a:effectLst>
                  <a:outerShdw blurRad="38100" dist="38100" dir="2700000" algn="tl">
                    <a:srgbClr val="000000"/>
                  </a:outerShdw>
                </a:effectLst>
              </a:rPr>
              <a:t>Contrato</a:t>
            </a:r>
            <a:r>
              <a:rPr lang="en-US" sz="2800" i="1">
                <a:solidFill>
                  <a:schemeClr val="bg1"/>
                </a:solidFill>
                <a:effectLst>
                  <a:outerShdw blurRad="38100" dist="38100" dir="2700000" algn="tl">
                    <a:srgbClr val="000000"/>
                  </a:outerShdw>
                </a:effectLst>
              </a:rPr>
              <a:t> con la </a:t>
            </a:r>
            <a:r>
              <a:rPr lang="en-US" sz="2800" i="1" err="1">
                <a:solidFill>
                  <a:schemeClr val="bg1"/>
                </a:solidFill>
                <a:effectLst>
                  <a:outerShdw blurRad="38100" dist="38100" dir="2700000" algn="tl">
                    <a:srgbClr val="000000"/>
                  </a:outerShdw>
                </a:effectLst>
              </a:rPr>
              <a:t>Familia</a:t>
            </a:r>
            <a:r>
              <a:rPr lang="en-US" sz="2800" i="1">
                <a:solidFill>
                  <a:schemeClr val="bg1"/>
                </a:solidFill>
                <a:effectLst>
                  <a:outerShdw blurRad="38100" dist="38100" dir="2700000" algn="tl">
                    <a:srgbClr val="000000"/>
                  </a:outerShdw>
                </a:effectLst>
              </a:rPr>
              <a:t> </a:t>
            </a:r>
            <a:r>
              <a:rPr lang="en-US" sz="2800" i="1" err="1">
                <a:solidFill>
                  <a:schemeClr val="bg1"/>
                </a:solidFill>
                <a:effectLst>
                  <a:outerShdw blurRad="38100" dist="38100" dir="2700000" algn="tl">
                    <a:srgbClr val="000000"/>
                  </a:outerShdw>
                </a:effectLst>
              </a:rPr>
              <a:t>Involucramiento</a:t>
            </a:r>
            <a:r>
              <a:rPr lang="en-US" sz="2800" i="1">
                <a:solidFill>
                  <a:schemeClr val="bg1"/>
                </a:solidFill>
                <a:effectLst>
                  <a:outerShdw blurRad="38100" dist="38100" dir="2700000" algn="tl">
                    <a:srgbClr val="000000"/>
                  </a:outerShdw>
                </a:effectLst>
              </a:rPr>
              <a:t> de Padres</a:t>
            </a:r>
            <a:br>
              <a:rPr lang="en-US" sz="3200">
                <a:solidFill>
                  <a:schemeClr val="bg1"/>
                </a:solidFill>
                <a:effectLst>
                  <a:outerShdw blurRad="38100" dist="38100" dir="2700000" algn="tl">
                    <a:srgbClr val="000000"/>
                  </a:outerShdw>
                </a:effectLst>
              </a:rPr>
            </a:br>
            <a:endParaRPr lang="en-US" sz="3200">
              <a:solidFill>
                <a:schemeClr val="bg1"/>
              </a:solidFill>
            </a:endParaRPr>
          </a:p>
        </p:txBody>
      </p:sp>
      <p:sp>
        <p:nvSpPr>
          <p:cNvPr id="15363" name="Content Placeholder 2">
            <a:extLst>
              <a:ext uri="{FF2B5EF4-FFF2-40B4-BE49-F238E27FC236}">
                <a16:creationId xmlns:a16="http://schemas.microsoft.com/office/drawing/2014/main" id="{8247A3E3-0A47-43C7-8896-B23AF63DF26E}"/>
              </a:ext>
            </a:extLst>
          </p:cNvPr>
          <p:cNvSpPr>
            <a:spLocks noGrp="1" noChangeArrowheads="1"/>
          </p:cNvSpPr>
          <p:nvPr>
            <p:ph sz="half" idx="1"/>
          </p:nvPr>
        </p:nvSpPr>
        <p:spPr>
          <a:xfrm>
            <a:off x="228600" y="1524000"/>
            <a:ext cx="4495800" cy="4800600"/>
          </a:xfrm>
        </p:spPr>
        <p:txBody>
          <a:bodyPr/>
          <a:lstStyle/>
          <a:p>
            <a:pPr>
              <a:lnSpc>
                <a:spcPct val="80000"/>
              </a:lnSpc>
              <a:buFont typeface="Wingdings" panose="05000000000000000000" pitchFamily="2" charset="2"/>
              <a:buChar char="v"/>
            </a:pPr>
            <a:r>
              <a:rPr lang="en-US" altLang="en-US" sz="2400"/>
              <a:t>District Policy/School Policy </a:t>
            </a:r>
          </a:p>
          <a:p>
            <a:pPr>
              <a:lnSpc>
                <a:spcPct val="80000"/>
              </a:lnSpc>
              <a:buFont typeface="Wingdings" panose="05000000000000000000" pitchFamily="2" charset="2"/>
              <a:buChar char="v"/>
            </a:pPr>
            <a:endParaRPr lang="en-US" altLang="en-US" sz="2400"/>
          </a:p>
          <a:p>
            <a:pPr>
              <a:lnSpc>
                <a:spcPct val="80000"/>
              </a:lnSpc>
              <a:buFont typeface="Wingdings" panose="05000000000000000000" pitchFamily="2" charset="2"/>
              <a:buChar char="v"/>
            </a:pPr>
            <a:r>
              <a:rPr lang="en-US" altLang="en-US" sz="2400"/>
              <a:t>Annual Meetings </a:t>
            </a:r>
          </a:p>
          <a:p>
            <a:pPr>
              <a:lnSpc>
                <a:spcPct val="80000"/>
              </a:lnSpc>
              <a:buFont typeface="Wingdings" panose="05000000000000000000" pitchFamily="2" charset="2"/>
              <a:buChar char="v"/>
            </a:pPr>
            <a:endParaRPr lang="en-US" altLang="en-US" sz="2400"/>
          </a:p>
          <a:p>
            <a:pPr>
              <a:lnSpc>
                <a:spcPct val="80000"/>
              </a:lnSpc>
              <a:buFont typeface="Wingdings" panose="05000000000000000000" pitchFamily="2" charset="2"/>
              <a:buChar char="v"/>
            </a:pPr>
            <a:r>
              <a:rPr lang="en-US" altLang="en-US" sz="2400"/>
              <a:t>School-Parent Compact</a:t>
            </a:r>
          </a:p>
          <a:p>
            <a:pPr>
              <a:lnSpc>
                <a:spcPct val="80000"/>
              </a:lnSpc>
              <a:buFont typeface="Wingdings" panose="05000000000000000000" pitchFamily="2" charset="2"/>
              <a:buNone/>
            </a:pPr>
            <a:r>
              <a:rPr lang="en-US" altLang="en-US" sz="2400"/>
              <a:t> </a:t>
            </a:r>
          </a:p>
          <a:p>
            <a:pPr>
              <a:lnSpc>
                <a:spcPct val="80000"/>
              </a:lnSpc>
              <a:buFont typeface="Wingdings" panose="05000000000000000000" pitchFamily="2" charset="2"/>
              <a:buChar char="v"/>
            </a:pPr>
            <a:r>
              <a:rPr lang="en-US" altLang="en-US" sz="2400"/>
              <a:t> Family Engagement Plan </a:t>
            </a:r>
          </a:p>
          <a:p>
            <a:pPr>
              <a:lnSpc>
                <a:spcPct val="80000"/>
              </a:lnSpc>
              <a:buFont typeface="Wingdings" panose="05000000000000000000" pitchFamily="2" charset="2"/>
              <a:buChar char="v"/>
            </a:pPr>
            <a:endParaRPr lang="en-US" altLang="en-US" sz="2400"/>
          </a:p>
          <a:p>
            <a:pPr>
              <a:lnSpc>
                <a:spcPct val="80000"/>
              </a:lnSpc>
              <a:buFont typeface="Wingdings" panose="05000000000000000000" pitchFamily="2" charset="2"/>
              <a:buChar char="v"/>
            </a:pPr>
            <a:r>
              <a:rPr lang="en-US" altLang="en-US" sz="2400"/>
              <a:t>Parents’ Rights to Know</a:t>
            </a:r>
          </a:p>
          <a:p>
            <a:pPr>
              <a:lnSpc>
                <a:spcPct val="80000"/>
              </a:lnSpc>
              <a:buFont typeface="Wingdings" panose="05000000000000000000" pitchFamily="2" charset="2"/>
              <a:buNone/>
            </a:pPr>
            <a:endParaRPr lang="en-US" altLang="en-US"/>
          </a:p>
        </p:txBody>
      </p:sp>
      <p:sp>
        <p:nvSpPr>
          <p:cNvPr id="15364" name="Content Placeholder 3">
            <a:extLst>
              <a:ext uri="{FF2B5EF4-FFF2-40B4-BE49-F238E27FC236}">
                <a16:creationId xmlns:a16="http://schemas.microsoft.com/office/drawing/2014/main" id="{0F5A1277-3A2E-4384-A229-A4A0189613E6}"/>
              </a:ext>
            </a:extLst>
          </p:cNvPr>
          <p:cNvSpPr>
            <a:spLocks noGrp="1" noChangeArrowheads="1"/>
          </p:cNvSpPr>
          <p:nvPr>
            <p:ph sz="half" idx="2"/>
          </p:nvPr>
        </p:nvSpPr>
        <p:spPr>
          <a:xfrm>
            <a:off x="4648200" y="1524000"/>
            <a:ext cx="4114800" cy="4419600"/>
          </a:xfrm>
        </p:spPr>
        <p:txBody>
          <a:bodyPr/>
          <a:lstStyle/>
          <a:p>
            <a:pPr eaLnBrk="1" hangingPunct="1">
              <a:lnSpc>
                <a:spcPct val="90000"/>
              </a:lnSpc>
              <a:buFont typeface="Wingdings" panose="05000000000000000000" pitchFamily="2" charset="2"/>
              <a:buChar char="v"/>
            </a:pPr>
            <a:r>
              <a:rPr lang="en-US" altLang="en-US" sz="2000" err="1"/>
              <a:t>Política</a:t>
            </a:r>
            <a:r>
              <a:rPr lang="en-US" altLang="en-US" sz="2000"/>
              <a:t> </a:t>
            </a:r>
            <a:r>
              <a:rPr lang="en-US" altLang="en-US" sz="2000" err="1"/>
              <a:t>Distrital</a:t>
            </a:r>
            <a:r>
              <a:rPr lang="en-US" altLang="en-US" sz="2000"/>
              <a:t>/</a:t>
            </a:r>
            <a:r>
              <a:rPr lang="en-US" altLang="en-US" sz="2000" err="1"/>
              <a:t>Politica</a:t>
            </a:r>
            <a:r>
              <a:rPr lang="en-US" altLang="en-US" sz="2000"/>
              <a:t> Escolar </a:t>
            </a:r>
          </a:p>
          <a:p>
            <a:pPr eaLnBrk="1" hangingPunct="1">
              <a:lnSpc>
                <a:spcPct val="90000"/>
              </a:lnSpc>
              <a:buFont typeface="Wingdings" panose="05000000000000000000" pitchFamily="2" charset="2"/>
              <a:buNone/>
            </a:pPr>
            <a:endParaRPr lang="en-US" altLang="en-US" sz="2000"/>
          </a:p>
          <a:p>
            <a:pPr eaLnBrk="1" hangingPunct="1">
              <a:lnSpc>
                <a:spcPct val="90000"/>
              </a:lnSpc>
              <a:buFont typeface="Wingdings" panose="05000000000000000000" pitchFamily="2" charset="2"/>
              <a:buChar char="v"/>
            </a:pPr>
            <a:r>
              <a:rPr lang="en-US" altLang="en-US" sz="2000" err="1"/>
              <a:t>Reuniones</a:t>
            </a:r>
            <a:r>
              <a:rPr lang="en-US" altLang="en-US" sz="2000"/>
              <a:t> </a:t>
            </a:r>
            <a:r>
              <a:rPr lang="en-US" altLang="en-US" sz="2000" err="1"/>
              <a:t>Anuales</a:t>
            </a:r>
            <a:r>
              <a:rPr lang="en-US" altLang="en-US" sz="2000"/>
              <a:t> </a:t>
            </a:r>
          </a:p>
          <a:p>
            <a:pPr eaLnBrk="1" hangingPunct="1">
              <a:lnSpc>
                <a:spcPct val="90000"/>
              </a:lnSpc>
              <a:buFont typeface="Wingdings" panose="05000000000000000000" pitchFamily="2" charset="2"/>
              <a:buNone/>
            </a:pPr>
            <a:endParaRPr lang="en-US" altLang="en-US" sz="2000"/>
          </a:p>
          <a:p>
            <a:pPr eaLnBrk="1" hangingPunct="1">
              <a:lnSpc>
                <a:spcPct val="90000"/>
              </a:lnSpc>
              <a:buFont typeface="Wingdings" panose="05000000000000000000" pitchFamily="2" charset="2"/>
              <a:buChar char="v"/>
            </a:pPr>
            <a:r>
              <a:rPr lang="en-US" altLang="en-US" sz="2000" err="1"/>
              <a:t>Pactos</a:t>
            </a:r>
            <a:r>
              <a:rPr lang="en-US" altLang="en-US" sz="2000"/>
              <a:t> de Padres/</a:t>
            </a:r>
            <a:r>
              <a:rPr lang="en-US" altLang="en-US" sz="2000" err="1"/>
              <a:t>Escuela</a:t>
            </a:r>
            <a:endParaRPr lang="en-US" altLang="en-US" sz="2000"/>
          </a:p>
          <a:p>
            <a:pPr eaLnBrk="1" hangingPunct="1">
              <a:lnSpc>
                <a:spcPct val="90000"/>
              </a:lnSpc>
              <a:buFont typeface="Wingdings" panose="05000000000000000000" pitchFamily="2" charset="2"/>
              <a:buNone/>
            </a:pPr>
            <a:endParaRPr lang="en-US" altLang="en-US" sz="2000"/>
          </a:p>
          <a:p>
            <a:pPr eaLnBrk="1" hangingPunct="1">
              <a:lnSpc>
                <a:spcPct val="90000"/>
              </a:lnSpc>
              <a:buFont typeface="Wingdings" panose="05000000000000000000" pitchFamily="2" charset="2"/>
              <a:buChar char="v"/>
            </a:pPr>
            <a:r>
              <a:rPr lang="en-US" altLang="en-US" sz="2000"/>
              <a:t> Plan de </a:t>
            </a:r>
            <a:r>
              <a:rPr lang="en-US" altLang="en-US" sz="2000" err="1"/>
              <a:t>Involucramiento</a:t>
            </a:r>
            <a:r>
              <a:rPr lang="en-US" altLang="en-US" sz="2000"/>
              <a:t> de </a:t>
            </a:r>
            <a:r>
              <a:rPr lang="en-US" altLang="en-US" sz="2000" err="1"/>
              <a:t>Familia</a:t>
            </a:r>
            <a:r>
              <a:rPr lang="en-US" altLang="en-US" sz="2000"/>
              <a:t> </a:t>
            </a:r>
          </a:p>
          <a:p>
            <a:pPr eaLnBrk="1" hangingPunct="1">
              <a:lnSpc>
                <a:spcPct val="90000"/>
              </a:lnSpc>
              <a:buFont typeface="Wingdings" panose="05000000000000000000" pitchFamily="2" charset="2"/>
              <a:buChar char="v"/>
            </a:pPr>
            <a:endParaRPr lang="en-US" altLang="en-US" sz="2000"/>
          </a:p>
          <a:p>
            <a:pPr eaLnBrk="1" hangingPunct="1">
              <a:lnSpc>
                <a:spcPct val="90000"/>
              </a:lnSpc>
              <a:buFont typeface="Wingdings" panose="05000000000000000000" pitchFamily="2" charset="2"/>
              <a:buChar char="v"/>
            </a:pPr>
            <a:r>
              <a:rPr lang="es-ES" altLang="en-US" sz="2000"/>
              <a:t>Derecho de los padres a saber</a:t>
            </a:r>
            <a:endParaRPr lang="en-US" altLang="en-US" sz="2000"/>
          </a:p>
          <a:p>
            <a:pPr eaLnBrk="1" hangingPunct="1">
              <a:lnSpc>
                <a:spcPct val="90000"/>
              </a:lnSpc>
              <a:buFont typeface="Wingdings" panose="05000000000000000000" pitchFamily="2" charset="2"/>
              <a:buChar char="v"/>
            </a:pPr>
            <a:endParaRPr lang="en-US" altLang="en-US" sz="2200"/>
          </a:p>
          <a:p>
            <a:pPr eaLnBrk="1" hangingPunct="1">
              <a:lnSpc>
                <a:spcPct val="90000"/>
              </a:lnSpc>
              <a:buFont typeface="Wingdings" panose="05000000000000000000" pitchFamily="2" charset="2"/>
              <a:buChar char="v"/>
            </a:pPr>
            <a:endParaRPr lang="en-US" altLang="en-US" sz="2200"/>
          </a:p>
          <a:p>
            <a:pPr eaLnBrk="1" hangingPunct="1">
              <a:lnSpc>
                <a:spcPct val="90000"/>
              </a:lnSpc>
              <a:buFont typeface="Wingdings" panose="05000000000000000000" pitchFamily="2" charset="2"/>
              <a:buNone/>
            </a:pPr>
            <a:endParaRPr lang="en-US" altLang="en-US" sz="2400"/>
          </a:p>
          <a:p>
            <a:endParaRPr lang="en-US" altLang="en-US" sz="2400"/>
          </a:p>
        </p:txBody>
      </p:sp>
      <p:sp>
        <p:nvSpPr>
          <p:cNvPr id="3" name="TextBox 2"/>
          <p:cNvSpPr txBox="1"/>
          <p:nvPr/>
        </p:nvSpPr>
        <p:spPr>
          <a:xfrm>
            <a:off x="609600" y="4876800"/>
            <a:ext cx="3581400" cy="1200329"/>
          </a:xfrm>
          <a:prstGeom prst="rect">
            <a:avLst/>
          </a:prstGeom>
          <a:noFill/>
        </p:spPr>
        <p:txBody>
          <a:bodyPr wrap="square" rtlCol="0">
            <a:spAutoFit/>
          </a:bodyPr>
          <a:lstStyle/>
          <a:p>
            <a:r>
              <a:rPr lang="en-US"/>
              <a:t>*School-Parent Compact, Family Engagement Plan, &amp; Parents’ Right to Know can also be found on our School’s Website.</a:t>
            </a:r>
          </a:p>
        </p:txBody>
      </p:sp>
      <p:sp>
        <p:nvSpPr>
          <p:cNvPr id="4" name="Rectangle 1"/>
          <p:cNvSpPr>
            <a:spLocks noChangeArrowheads="1"/>
          </p:cNvSpPr>
          <p:nvPr/>
        </p:nvSpPr>
        <p:spPr bwMode="auto">
          <a:xfrm>
            <a:off x="4953000" y="4890534"/>
            <a:ext cx="3543300" cy="120546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0" u="none" strike="noStrike" cap="none" normalizeH="0" baseline="0">
                <a:ln>
                  <a:noFill/>
                </a:ln>
                <a:effectLst/>
                <a:latin typeface="+mn-lt"/>
              </a:rPr>
              <a:t>*El acuerdo entre la escuela y los padres,</a:t>
            </a:r>
            <a:r>
              <a:rPr kumimoji="0" lang="es-ES" altLang="en-US" sz="1600" b="0" i="0" u="none" strike="noStrike" cap="none" normalizeH="0">
                <a:ln>
                  <a:noFill/>
                </a:ln>
                <a:effectLst/>
                <a:latin typeface="+mn-lt"/>
              </a:rPr>
              <a:t> </a:t>
            </a:r>
            <a:r>
              <a:rPr kumimoji="0" lang="es-ES" altLang="en-US" sz="1600" b="0" i="0" u="none" strike="noStrike" cap="none" normalizeH="0" baseline="0">
                <a:ln>
                  <a:noFill/>
                </a:ln>
                <a:effectLst/>
                <a:latin typeface="+mn-lt"/>
              </a:rPr>
              <a:t>el plan de participación familiar y derecho de los padres a saber se pueden encontrar en el sitio web de nuestra escuela. </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BEF55B8-2F76-40B7-BBF1-98A67B67A71C}"/>
              </a:ext>
            </a:extLst>
          </p:cNvPr>
          <p:cNvSpPr>
            <a:spLocks noGrp="1" noChangeArrowheads="1"/>
          </p:cNvSpPr>
          <p:nvPr>
            <p:ph type="title"/>
          </p:nvPr>
        </p:nvSpPr>
        <p:spPr>
          <a:xfrm>
            <a:off x="0" y="381000"/>
            <a:ext cx="8491538" cy="914400"/>
          </a:xfrm>
        </p:spPr>
        <p:txBody>
          <a:bodyPr/>
          <a:lstStyle/>
          <a:p>
            <a:r>
              <a:rPr lang="en-US" altLang="en-US" sz="3200">
                <a:solidFill>
                  <a:schemeClr val="bg1"/>
                </a:solidFill>
              </a:rPr>
              <a:t>Suggested Parental Involvement Activities </a:t>
            </a:r>
            <a:br>
              <a:rPr lang="en-US" altLang="en-US" sz="3200">
                <a:solidFill>
                  <a:schemeClr val="bg1"/>
                </a:solidFill>
              </a:rPr>
            </a:br>
            <a:r>
              <a:rPr lang="en-US" altLang="en-US" sz="2400" i="1">
                <a:solidFill>
                  <a:schemeClr val="bg1"/>
                </a:solidFill>
              </a:rPr>
              <a:t>Actividades Sugeridas para el Involucramiento de Padres</a:t>
            </a:r>
            <a:r>
              <a:rPr lang="en-US" altLang="en-US" sz="2400" i="1"/>
              <a:t> </a:t>
            </a:r>
            <a:br>
              <a:rPr lang="en-US" altLang="en-US" sz="2400" i="1"/>
            </a:br>
            <a:endParaRPr lang="en-US" altLang="en-US" sz="2400" i="1">
              <a:solidFill>
                <a:schemeClr val="bg1"/>
              </a:solidFill>
            </a:endParaRPr>
          </a:p>
        </p:txBody>
      </p:sp>
      <p:sp>
        <p:nvSpPr>
          <p:cNvPr id="14339" name="Content Placeholder 2">
            <a:extLst>
              <a:ext uri="{FF2B5EF4-FFF2-40B4-BE49-F238E27FC236}">
                <a16:creationId xmlns:a16="http://schemas.microsoft.com/office/drawing/2014/main" id="{ADCFDD28-71E3-4713-AB33-F21419E6DA61}"/>
              </a:ext>
            </a:extLst>
          </p:cNvPr>
          <p:cNvSpPr>
            <a:spLocks noGrp="1"/>
          </p:cNvSpPr>
          <p:nvPr>
            <p:ph sz="half" idx="1"/>
          </p:nvPr>
        </p:nvSpPr>
        <p:spPr>
          <a:xfrm>
            <a:off x="609600" y="1387540"/>
            <a:ext cx="4495800" cy="4419600"/>
          </a:xfrm>
        </p:spPr>
        <p:txBody>
          <a:bodyPr/>
          <a:lstStyle/>
          <a:p>
            <a:pPr>
              <a:lnSpc>
                <a:spcPct val="80000"/>
              </a:lnSpc>
              <a:defRPr/>
            </a:pPr>
            <a:r>
              <a:rPr lang="en-US" sz="2400" dirty="0"/>
              <a:t>Coffee &amp; Conversation </a:t>
            </a:r>
          </a:p>
          <a:p>
            <a:pPr>
              <a:lnSpc>
                <a:spcPct val="80000"/>
              </a:lnSpc>
              <a:defRPr/>
            </a:pPr>
            <a:r>
              <a:rPr lang="en-US" sz="2400" dirty="0"/>
              <a:t>Muffins with Moms  </a:t>
            </a:r>
            <a:r>
              <a:rPr lang="en-US" sz="2000" dirty="0"/>
              <a:t>9/16</a:t>
            </a:r>
          </a:p>
          <a:p>
            <a:pPr>
              <a:lnSpc>
                <a:spcPct val="80000"/>
              </a:lnSpc>
              <a:defRPr/>
            </a:pPr>
            <a:r>
              <a:rPr lang="en-US" sz="2400" dirty="0"/>
              <a:t>Donuts with Dad  </a:t>
            </a:r>
            <a:r>
              <a:rPr lang="en-US" sz="2000" dirty="0"/>
              <a:t>10/23</a:t>
            </a:r>
          </a:p>
          <a:p>
            <a:pPr>
              <a:lnSpc>
                <a:spcPct val="80000"/>
              </a:lnSpc>
              <a:defRPr/>
            </a:pPr>
            <a:r>
              <a:rPr lang="en-US" sz="2400" dirty="0"/>
              <a:t>Hispanic Celebration</a:t>
            </a:r>
          </a:p>
          <a:p>
            <a:pPr>
              <a:lnSpc>
                <a:spcPct val="80000"/>
              </a:lnSpc>
              <a:defRPr/>
            </a:pPr>
            <a:r>
              <a:rPr lang="en-US" sz="2400" dirty="0"/>
              <a:t>Parental Involvement Informational Sessions</a:t>
            </a:r>
          </a:p>
          <a:p>
            <a:pPr>
              <a:lnSpc>
                <a:spcPct val="80000"/>
              </a:lnSpc>
              <a:defRPr/>
            </a:pPr>
            <a:r>
              <a:rPr lang="en-US" sz="2400" dirty="0"/>
              <a:t>Family Fitness Night</a:t>
            </a:r>
          </a:p>
          <a:p>
            <a:pPr>
              <a:lnSpc>
                <a:spcPct val="80000"/>
              </a:lnSpc>
              <a:defRPr/>
            </a:pPr>
            <a:r>
              <a:rPr lang="en-US" sz="2200" dirty="0"/>
              <a:t>Fall/Spring Curriculum Nights</a:t>
            </a:r>
          </a:p>
          <a:p>
            <a:pPr>
              <a:lnSpc>
                <a:spcPct val="80000"/>
              </a:lnSpc>
              <a:defRPr/>
            </a:pPr>
            <a:r>
              <a:rPr lang="en-US" sz="2400" dirty="0"/>
              <a:t>Other Suggestions </a:t>
            </a:r>
          </a:p>
          <a:p>
            <a:pPr marL="0" indent="0">
              <a:lnSpc>
                <a:spcPct val="80000"/>
              </a:lnSpc>
              <a:buNone/>
              <a:defRPr/>
            </a:pPr>
            <a:r>
              <a:rPr lang="en-US" sz="2400" dirty="0"/>
              <a:t>     Needed!!! </a:t>
            </a:r>
          </a:p>
          <a:p>
            <a:pPr lvl="1">
              <a:lnSpc>
                <a:spcPct val="80000"/>
              </a:lnSpc>
              <a:defRPr/>
            </a:pPr>
            <a:r>
              <a:rPr lang="en-US" dirty="0"/>
              <a:t>Email PLC Coach</a:t>
            </a:r>
          </a:p>
          <a:p>
            <a:pPr marL="457200" lvl="1" indent="0">
              <a:lnSpc>
                <a:spcPct val="80000"/>
              </a:lnSpc>
              <a:buFont typeface="Wingdings" panose="05000000000000000000" pitchFamily="2" charset="2"/>
              <a:buNone/>
              <a:defRPr/>
            </a:pPr>
            <a:r>
              <a:rPr lang="en-US" dirty="0"/>
              <a:t>Mrs. R. Sanders</a:t>
            </a:r>
          </a:p>
          <a:p>
            <a:pPr marL="457200" lvl="1" indent="0">
              <a:lnSpc>
                <a:spcPct val="80000"/>
              </a:lnSpc>
              <a:buFont typeface="Wingdings" panose="05000000000000000000" pitchFamily="2" charset="2"/>
              <a:buNone/>
              <a:defRPr/>
            </a:pPr>
            <a:r>
              <a:rPr lang="en-US" dirty="0">
                <a:hlinkClick r:id="rId2"/>
              </a:rPr>
              <a:t>burksr@scsk12.org</a:t>
            </a:r>
            <a:endParaRPr lang="en-US" dirty="0"/>
          </a:p>
          <a:p>
            <a:pPr marL="457200" lvl="1" indent="0">
              <a:lnSpc>
                <a:spcPct val="80000"/>
              </a:lnSpc>
              <a:buFont typeface="Wingdings" panose="05000000000000000000" pitchFamily="2" charset="2"/>
              <a:buNone/>
              <a:defRPr/>
            </a:pPr>
            <a:endParaRPr lang="en-US" dirty="0"/>
          </a:p>
          <a:p>
            <a:pPr marL="0" indent="0">
              <a:buFont typeface="Wingdings" panose="05000000000000000000" pitchFamily="2" charset="2"/>
              <a:buNone/>
              <a:defRPr/>
            </a:pPr>
            <a:endParaRPr lang="en-US" dirty="0"/>
          </a:p>
        </p:txBody>
      </p:sp>
      <p:sp>
        <p:nvSpPr>
          <p:cNvPr id="17412" name="Content Placeholder 3">
            <a:extLst>
              <a:ext uri="{FF2B5EF4-FFF2-40B4-BE49-F238E27FC236}">
                <a16:creationId xmlns:a16="http://schemas.microsoft.com/office/drawing/2014/main" id="{2F0EC383-4388-4483-9A6A-FE468AA0E653}"/>
              </a:ext>
            </a:extLst>
          </p:cNvPr>
          <p:cNvSpPr>
            <a:spLocks noGrp="1" noChangeArrowheads="1"/>
          </p:cNvSpPr>
          <p:nvPr>
            <p:ph sz="half" idx="2"/>
          </p:nvPr>
        </p:nvSpPr>
        <p:spPr>
          <a:xfrm>
            <a:off x="4605338" y="1371599"/>
            <a:ext cx="4081462" cy="5316279"/>
          </a:xfrm>
        </p:spPr>
        <p:txBody>
          <a:bodyPr/>
          <a:lstStyle/>
          <a:p>
            <a:pPr eaLnBrk="1" hangingPunct="1">
              <a:buFontTx/>
              <a:buChar char="•"/>
            </a:pPr>
            <a:r>
              <a:rPr lang="en-US" altLang="en-US" sz="2000" dirty="0" err="1"/>
              <a:t>Conversación</a:t>
            </a:r>
            <a:r>
              <a:rPr lang="en-US" altLang="en-US" sz="2000" dirty="0"/>
              <a:t> de Café </a:t>
            </a:r>
          </a:p>
          <a:p>
            <a:pPr eaLnBrk="1" hangingPunct="1">
              <a:buFontTx/>
              <a:buChar char="•"/>
            </a:pPr>
            <a:r>
              <a:rPr lang="en-US" altLang="en-US" sz="2000" dirty="0" err="1"/>
              <a:t>Molletes</a:t>
            </a:r>
            <a:r>
              <a:rPr lang="en-US" altLang="en-US" sz="2000" dirty="0"/>
              <a:t> con Mamas  9/16</a:t>
            </a:r>
          </a:p>
          <a:p>
            <a:pPr eaLnBrk="1" hangingPunct="1">
              <a:buFontTx/>
              <a:buChar char="•"/>
            </a:pPr>
            <a:r>
              <a:rPr lang="en-US" altLang="en-US" sz="2000" dirty="0"/>
              <a:t>Donas con Papas  10/23</a:t>
            </a:r>
          </a:p>
          <a:p>
            <a:pPr eaLnBrk="1" hangingPunct="1">
              <a:buFontTx/>
              <a:buChar char="•"/>
            </a:pPr>
            <a:endParaRPr lang="en-US" altLang="en-US" sz="2000" dirty="0"/>
          </a:p>
          <a:p>
            <a:pPr eaLnBrk="1" hangingPunct="1">
              <a:buFontTx/>
              <a:buChar char="•"/>
            </a:pPr>
            <a:r>
              <a:rPr lang="en-US" altLang="en-US" sz="2000" dirty="0"/>
              <a:t> </a:t>
            </a:r>
          </a:p>
          <a:p>
            <a:pPr marL="0" indent="0" eaLnBrk="1" hangingPunct="1">
              <a:buNone/>
            </a:pPr>
            <a:endParaRPr lang="en-US" altLang="en-US" sz="2000" dirty="0"/>
          </a:p>
          <a:p>
            <a:pPr eaLnBrk="1" hangingPunct="1">
              <a:buFontTx/>
              <a:buChar char="•"/>
            </a:pPr>
            <a:r>
              <a:rPr lang="en-US" altLang="en-US" sz="2000" dirty="0" err="1"/>
              <a:t>Noche</a:t>
            </a:r>
            <a:r>
              <a:rPr lang="en-US" altLang="en-US" sz="2000" dirty="0"/>
              <a:t> familiar de </a:t>
            </a:r>
            <a:r>
              <a:rPr lang="en-US" altLang="en-US" sz="2000" dirty="0" err="1"/>
              <a:t>ejercicios</a:t>
            </a:r>
            <a:endParaRPr lang="en-US" altLang="en-US" sz="2000" dirty="0"/>
          </a:p>
          <a:p>
            <a:pPr eaLnBrk="1" hangingPunct="1">
              <a:buFontTx/>
              <a:buChar char="•"/>
            </a:pPr>
            <a:r>
              <a:rPr lang="en-US" altLang="en-US" sz="2000" dirty="0"/>
              <a:t>Se </a:t>
            </a:r>
            <a:r>
              <a:rPr lang="en-US" altLang="en-US" sz="2000" dirty="0" err="1"/>
              <a:t>necesita</a:t>
            </a:r>
            <a:r>
              <a:rPr lang="en-US" altLang="en-US" sz="2000" dirty="0"/>
              <a:t> </a:t>
            </a:r>
            <a:r>
              <a:rPr lang="en-US" altLang="en-US" sz="2000" dirty="0" err="1"/>
              <a:t>más</a:t>
            </a:r>
            <a:r>
              <a:rPr lang="en-US" altLang="en-US" sz="2000" dirty="0"/>
              <a:t> </a:t>
            </a:r>
            <a:r>
              <a:rPr lang="en-US" altLang="en-US" sz="2000" dirty="0" err="1"/>
              <a:t>sugerencias</a:t>
            </a:r>
            <a:r>
              <a:rPr lang="en-US" altLang="en-US" sz="2000" dirty="0"/>
              <a:t>!!! </a:t>
            </a:r>
          </a:p>
          <a:p>
            <a:pPr lvl="1" eaLnBrk="1" hangingPunct="1">
              <a:buFontTx/>
              <a:buChar char="–"/>
            </a:pPr>
            <a:r>
              <a:rPr lang="en-US" altLang="en-US" sz="2000" dirty="0" err="1"/>
              <a:t>Escriba</a:t>
            </a:r>
            <a:r>
              <a:rPr lang="en-US" altLang="en-US" sz="2000" dirty="0"/>
              <a:t> </a:t>
            </a:r>
            <a:r>
              <a:rPr lang="en-US" altLang="en-US" sz="2000" dirty="0" err="1"/>
              <a:t>otras</a:t>
            </a:r>
            <a:r>
              <a:rPr lang="en-US" altLang="en-US" sz="2000" dirty="0"/>
              <a:t> </a:t>
            </a:r>
            <a:r>
              <a:rPr lang="en-US" altLang="en-US" sz="2000" dirty="0" err="1"/>
              <a:t>actidades</a:t>
            </a:r>
            <a:r>
              <a:rPr lang="en-US" altLang="en-US" sz="2000" dirty="0"/>
              <a:t> y </a:t>
            </a:r>
            <a:r>
              <a:rPr lang="es-ES" altLang="en-US" sz="2000" dirty="0">
                <a:solidFill>
                  <a:srgbClr val="222222"/>
                </a:solidFill>
              </a:rPr>
              <a:t>envíe un correo electrónico a la entrenadora de PLC, Sra. R. Sanders</a:t>
            </a:r>
            <a:r>
              <a:rPr lang="es-ES" altLang="en-US" sz="2000" dirty="0"/>
              <a:t> – </a:t>
            </a:r>
            <a:r>
              <a:rPr lang="es-ES" altLang="en-US" sz="2000" dirty="0">
                <a:hlinkClick r:id="rId2"/>
              </a:rPr>
              <a:t>burksr@scsk12.org</a:t>
            </a:r>
            <a:endParaRPr lang="es-ES" altLang="en-US" sz="2000" dirty="0"/>
          </a:p>
          <a:p>
            <a:pPr lvl="1" eaLnBrk="1" hangingPunct="1">
              <a:buFontTx/>
              <a:buChar char="–"/>
            </a:pPr>
            <a:endParaRPr lang="en-US" altLang="en-US" sz="1800" dirty="0"/>
          </a:p>
        </p:txBody>
      </p:sp>
      <p:sp>
        <p:nvSpPr>
          <p:cNvPr id="4" name="Rectangle 3"/>
          <p:cNvSpPr>
            <a:spLocks noChangeArrowheads="1"/>
          </p:cNvSpPr>
          <p:nvPr/>
        </p:nvSpPr>
        <p:spPr bwMode="auto">
          <a:xfrm>
            <a:off x="5029200" y="2555349"/>
            <a:ext cx="3048000" cy="28213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000" i="0" u="none" strike="noStrike" cap="none" normalizeH="0" baseline="0" dirty="0">
                <a:ln>
                  <a:noFill/>
                </a:ln>
                <a:solidFill>
                  <a:srgbClr val="222222"/>
                </a:solidFill>
                <a:effectLst/>
                <a:latin typeface="+mn-lt"/>
              </a:rPr>
              <a:t>Celebración Hispana</a:t>
            </a:r>
            <a:r>
              <a:rPr kumimoji="0" lang="es-ES" altLang="en-US" sz="2000" i="0" u="none" strike="noStrike" cap="none" normalizeH="0" baseline="0" dirty="0">
                <a:ln>
                  <a:noFill/>
                </a:ln>
                <a:solidFill>
                  <a:schemeClr val="tx1"/>
                </a:solidFill>
                <a:effectLst/>
                <a:latin typeface="+mn-lt"/>
              </a:rPr>
              <a:t> </a:t>
            </a:r>
          </a:p>
        </p:txBody>
      </p:sp>
      <p:sp>
        <p:nvSpPr>
          <p:cNvPr id="7" name="Rectangle 6"/>
          <p:cNvSpPr>
            <a:spLocks noChangeArrowheads="1"/>
          </p:cNvSpPr>
          <p:nvPr/>
        </p:nvSpPr>
        <p:spPr bwMode="auto">
          <a:xfrm>
            <a:off x="4994786" y="2923952"/>
            <a:ext cx="3996813" cy="58991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000" b="0" i="0" u="none" strike="noStrike" cap="none" normalizeH="0" baseline="0" dirty="0">
                <a:ln>
                  <a:noFill/>
                </a:ln>
                <a:solidFill>
                  <a:srgbClr val="222222"/>
                </a:solidFill>
                <a:effectLst/>
                <a:latin typeface="inherit"/>
              </a:rPr>
              <a:t>Sesiones informativas sobre la participación de los padres</a:t>
            </a:r>
            <a:r>
              <a:rPr kumimoji="0" lang="es-ES" altLang="en-US" sz="2000" b="0" i="0" u="none" strike="noStrike" cap="none" normalizeH="0" baseline="0" dirty="0">
                <a:ln>
                  <a:noFill/>
                </a:ln>
                <a:solidFill>
                  <a:schemeClr val="tx1"/>
                </a:solidFill>
                <a:effectLst/>
              </a:rPr>
              <a:t> </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9753D1-E8FE-45F7-97C8-5C187960234B}"/>
              </a:ext>
            </a:extLst>
          </p:cNvPr>
          <p:cNvSpPr>
            <a:spLocks noGrp="1" noChangeArrowheads="1"/>
          </p:cNvSpPr>
          <p:nvPr>
            <p:ph type="title"/>
          </p:nvPr>
        </p:nvSpPr>
        <p:spPr/>
        <p:txBody>
          <a:bodyPr/>
          <a:lstStyle/>
          <a:p>
            <a:r>
              <a:rPr lang="en-US" altLang="en-US" sz="3600">
                <a:solidFill>
                  <a:schemeClr val="bg1"/>
                </a:solidFill>
              </a:rPr>
              <a:t>Parent Communication/</a:t>
            </a:r>
            <a:br>
              <a:rPr lang="en-US" altLang="en-US" sz="3600">
                <a:solidFill>
                  <a:schemeClr val="bg1"/>
                </a:solidFill>
              </a:rPr>
            </a:br>
            <a:r>
              <a:rPr lang="en-US" altLang="en-US" sz="3600">
                <a:solidFill>
                  <a:schemeClr val="bg1"/>
                </a:solidFill>
              </a:rPr>
              <a:t>                 Reporting Student Progress </a:t>
            </a:r>
          </a:p>
        </p:txBody>
      </p:sp>
      <p:sp>
        <p:nvSpPr>
          <p:cNvPr id="13315" name="Content Placeholder 2">
            <a:extLst>
              <a:ext uri="{FF2B5EF4-FFF2-40B4-BE49-F238E27FC236}">
                <a16:creationId xmlns:a16="http://schemas.microsoft.com/office/drawing/2014/main" id="{BE57EAEE-1C6E-4EDE-8F6B-1C37313AF0D0}"/>
              </a:ext>
            </a:extLst>
          </p:cNvPr>
          <p:cNvSpPr>
            <a:spLocks noGrp="1"/>
          </p:cNvSpPr>
          <p:nvPr>
            <p:ph sz="half" idx="1"/>
          </p:nvPr>
        </p:nvSpPr>
        <p:spPr>
          <a:xfrm>
            <a:off x="152400" y="1981200"/>
            <a:ext cx="5105400" cy="4724400"/>
          </a:xfrm>
          <a:solidFill>
            <a:schemeClr val="bg1"/>
          </a:solidFill>
        </p:spPr>
        <p:txBody>
          <a:bodyPr/>
          <a:lstStyle/>
          <a:p>
            <a:pPr>
              <a:lnSpc>
                <a:spcPct val="90000"/>
              </a:lnSpc>
              <a:defRPr/>
            </a:pPr>
            <a:r>
              <a:rPr lang="en-US" sz="2200" dirty="0"/>
              <a:t>Mid-term Progress </a:t>
            </a:r>
            <a:r>
              <a:rPr lang="en-US" sz="2200" b="1" dirty="0">
                <a:solidFill>
                  <a:schemeClr val="accent1"/>
                </a:solidFill>
              </a:rPr>
              <a:t>(9/3 Progress Reports &amp; 10/22 Report Cards)</a:t>
            </a:r>
          </a:p>
          <a:p>
            <a:pPr>
              <a:lnSpc>
                <a:spcPct val="90000"/>
              </a:lnSpc>
              <a:defRPr/>
            </a:pPr>
            <a:r>
              <a:rPr lang="en-US" sz="2200" dirty="0"/>
              <a:t>Updates on school website</a:t>
            </a:r>
            <a:endParaRPr lang="en-US" sz="2200" dirty="0">
              <a:cs typeface="Arial"/>
            </a:endParaRPr>
          </a:p>
          <a:p>
            <a:pPr>
              <a:lnSpc>
                <a:spcPct val="90000"/>
              </a:lnSpc>
              <a:defRPr/>
            </a:pPr>
            <a:r>
              <a:rPr lang="en-US" sz="2200" dirty="0"/>
              <a:t>Phone calls/Notes</a:t>
            </a:r>
            <a:endParaRPr lang="en-US" sz="2200" dirty="0">
              <a:cs typeface="Arial"/>
            </a:endParaRPr>
          </a:p>
          <a:p>
            <a:pPr>
              <a:lnSpc>
                <a:spcPct val="90000"/>
              </a:lnSpc>
              <a:defRPr/>
            </a:pPr>
            <a:r>
              <a:rPr lang="en-US" sz="2200" dirty="0"/>
              <a:t>Parent Link</a:t>
            </a:r>
            <a:endParaRPr lang="en-US" sz="2200" dirty="0">
              <a:cs typeface="Arial"/>
            </a:endParaRPr>
          </a:p>
          <a:p>
            <a:pPr>
              <a:lnSpc>
                <a:spcPct val="90000"/>
              </a:lnSpc>
              <a:defRPr/>
            </a:pPr>
            <a:r>
              <a:rPr lang="en-US" sz="2200" dirty="0"/>
              <a:t>Parent Connect</a:t>
            </a:r>
            <a:endParaRPr lang="en-US" sz="2200" dirty="0">
              <a:cs typeface="Arial"/>
            </a:endParaRPr>
          </a:p>
          <a:p>
            <a:pPr>
              <a:lnSpc>
                <a:spcPct val="90000"/>
              </a:lnSpc>
              <a:defRPr/>
            </a:pPr>
            <a:r>
              <a:rPr lang="en-US" sz="2200" dirty="0"/>
              <a:t>Calendar Events/Flyers on School’s Website</a:t>
            </a:r>
            <a:endParaRPr lang="en-US" sz="2200" dirty="0">
              <a:cs typeface="Arial"/>
            </a:endParaRPr>
          </a:p>
          <a:p>
            <a:pPr>
              <a:lnSpc>
                <a:spcPct val="90000"/>
              </a:lnSpc>
              <a:defRPr/>
            </a:pPr>
            <a:r>
              <a:rPr lang="en-US" sz="2200" dirty="0"/>
              <a:t>Parent-Teacher Conferences </a:t>
            </a:r>
          </a:p>
          <a:p>
            <a:pPr>
              <a:lnSpc>
                <a:spcPct val="90000"/>
              </a:lnSpc>
              <a:defRPr/>
            </a:pPr>
            <a:r>
              <a:rPr lang="en-US" sz="2200" dirty="0"/>
              <a:t>District Wide: </a:t>
            </a:r>
            <a:r>
              <a:rPr lang="en-US" sz="2200" b="1" dirty="0">
                <a:solidFill>
                  <a:srgbClr val="FF0000"/>
                </a:solidFill>
              </a:rPr>
              <a:t>September 9</a:t>
            </a:r>
            <a:r>
              <a:rPr lang="en-US" sz="2200" b="1" baseline="30000" dirty="0">
                <a:solidFill>
                  <a:srgbClr val="FF0000"/>
                </a:solidFill>
              </a:rPr>
              <a:t>th</a:t>
            </a:r>
            <a:r>
              <a:rPr lang="en-US" sz="2200" b="1" dirty="0">
                <a:solidFill>
                  <a:srgbClr val="FF0000"/>
                </a:solidFill>
              </a:rPr>
              <a:t>  </a:t>
            </a:r>
            <a:endParaRPr lang="en-US" sz="2200" b="1" dirty="0">
              <a:solidFill>
                <a:srgbClr val="FF0000"/>
              </a:solidFill>
              <a:cs typeface="Arial"/>
            </a:endParaRPr>
          </a:p>
          <a:p>
            <a:pPr marL="457200" lvl="1" indent="0">
              <a:lnSpc>
                <a:spcPct val="90000"/>
              </a:lnSpc>
              <a:buNone/>
              <a:defRPr/>
            </a:pPr>
            <a:r>
              <a:rPr lang="en-US" sz="2200" b="1" dirty="0">
                <a:solidFill>
                  <a:srgbClr val="FF0000"/>
                </a:solidFill>
              </a:rPr>
              <a:t>4:00 – 7:00 pm </a:t>
            </a:r>
            <a:endParaRPr lang="en-US" sz="2200" b="1" dirty="0">
              <a:solidFill>
                <a:srgbClr val="FF0000"/>
              </a:solidFill>
              <a:cs typeface="Arial"/>
            </a:endParaRPr>
          </a:p>
          <a:p>
            <a:pPr>
              <a:defRPr/>
            </a:pPr>
            <a:endParaRPr lang="en-US" dirty="0"/>
          </a:p>
        </p:txBody>
      </p:sp>
      <p:sp>
        <p:nvSpPr>
          <p:cNvPr id="18436" name="Content Placeholder 3">
            <a:extLst>
              <a:ext uri="{FF2B5EF4-FFF2-40B4-BE49-F238E27FC236}">
                <a16:creationId xmlns:a16="http://schemas.microsoft.com/office/drawing/2014/main" id="{4BE681CF-0A50-4A89-A34A-CDD3B0D153D2}"/>
              </a:ext>
            </a:extLst>
          </p:cNvPr>
          <p:cNvSpPr>
            <a:spLocks noGrp="1" noChangeArrowheads="1"/>
          </p:cNvSpPr>
          <p:nvPr>
            <p:ph sz="half" idx="2"/>
          </p:nvPr>
        </p:nvSpPr>
        <p:spPr>
          <a:xfrm>
            <a:off x="5257800" y="1981200"/>
            <a:ext cx="3429000" cy="4648200"/>
          </a:xfrm>
          <a:solidFill>
            <a:schemeClr val="bg1"/>
          </a:solidFill>
        </p:spPr>
        <p:txBody>
          <a:bodyPr/>
          <a:lstStyle/>
          <a:p>
            <a:pPr eaLnBrk="1" hangingPunct="1">
              <a:buFontTx/>
              <a:buChar char="•"/>
            </a:pPr>
            <a:r>
              <a:rPr lang="en-US" altLang="en-US" sz="2200" dirty="0" err="1"/>
              <a:t>Reportes</a:t>
            </a:r>
            <a:r>
              <a:rPr lang="en-US" altLang="en-US" sz="2200" dirty="0"/>
              <a:t> de Progreso </a:t>
            </a:r>
            <a:r>
              <a:rPr lang="en-US" altLang="en-US" sz="2200" dirty="0" err="1"/>
              <a:t>semanales</a:t>
            </a:r>
            <a:r>
              <a:rPr lang="en-US" altLang="en-US" sz="2200" dirty="0"/>
              <a:t> – </a:t>
            </a:r>
            <a:r>
              <a:rPr lang="en-US" altLang="en-US" sz="2200" b="1" dirty="0" err="1">
                <a:solidFill>
                  <a:srgbClr val="FF0000"/>
                </a:solidFill>
              </a:rPr>
              <a:t>Septiembre</a:t>
            </a:r>
            <a:r>
              <a:rPr lang="en-US" altLang="en-US" sz="2200" b="1" dirty="0">
                <a:solidFill>
                  <a:srgbClr val="FF0000"/>
                </a:solidFill>
              </a:rPr>
              <a:t> 3 y </a:t>
            </a:r>
            <a:r>
              <a:rPr lang="en-US" altLang="en-US" sz="2200" b="1" dirty="0" err="1">
                <a:solidFill>
                  <a:srgbClr val="FF0000"/>
                </a:solidFill>
              </a:rPr>
              <a:t>Octubre</a:t>
            </a:r>
            <a:r>
              <a:rPr lang="en-US" altLang="en-US" sz="2200" b="1" dirty="0">
                <a:solidFill>
                  <a:srgbClr val="FF0000"/>
                </a:solidFill>
              </a:rPr>
              <a:t> 22</a:t>
            </a:r>
          </a:p>
          <a:p>
            <a:pPr eaLnBrk="1" hangingPunct="1">
              <a:buFontTx/>
              <a:buChar char="•"/>
            </a:pPr>
            <a:r>
              <a:rPr lang="en-US" altLang="en-US" sz="2200" dirty="0" err="1"/>
              <a:t>Reportes</a:t>
            </a:r>
            <a:r>
              <a:rPr lang="en-US" altLang="en-US" sz="2200" dirty="0"/>
              <a:t> de Progreso (La </a:t>
            </a:r>
            <a:r>
              <a:rPr lang="en-US" altLang="en-US" sz="2200" dirty="0" err="1"/>
              <a:t>tercera</a:t>
            </a:r>
            <a:r>
              <a:rPr lang="en-US" altLang="en-US" sz="2200" dirty="0"/>
              <a:t> </a:t>
            </a:r>
            <a:r>
              <a:rPr lang="en-US" altLang="en-US" sz="2200" dirty="0" err="1"/>
              <a:t>semana</a:t>
            </a:r>
            <a:r>
              <a:rPr lang="en-US" altLang="en-US" sz="2200" dirty="0"/>
              <a:t> de </a:t>
            </a:r>
            <a:r>
              <a:rPr lang="en-US" altLang="en-US" sz="2200" dirty="0" err="1"/>
              <a:t>cada</a:t>
            </a:r>
            <a:r>
              <a:rPr lang="en-US" altLang="en-US" sz="2200" dirty="0"/>
              <a:t> </a:t>
            </a:r>
            <a:r>
              <a:rPr lang="en-US" altLang="en-US" sz="2200" dirty="0" err="1"/>
              <a:t>periodo</a:t>
            </a:r>
            <a:r>
              <a:rPr lang="en-US" altLang="en-US" sz="2200" dirty="0"/>
              <a:t>) </a:t>
            </a:r>
            <a:endParaRPr lang="en-US" altLang="en-US" sz="2200" dirty="0">
              <a:cs typeface="Arial"/>
            </a:endParaRPr>
          </a:p>
          <a:p>
            <a:pPr eaLnBrk="1" hangingPunct="1">
              <a:buFontTx/>
              <a:buChar char="•"/>
            </a:pPr>
            <a:r>
              <a:rPr lang="en-US" altLang="en-US" sz="2200" dirty="0" err="1"/>
              <a:t>Llamadas</a:t>
            </a:r>
            <a:r>
              <a:rPr lang="en-US" altLang="en-US" sz="2200" dirty="0"/>
              <a:t> </a:t>
            </a:r>
            <a:r>
              <a:rPr lang="en-US" altLang="en-US" sz="2200" dirty="0" err="1"/>
              <a:t>telefónicas</a:t>
            </a:r>
            <a:endParaRPr lang="en-US" altLang="en-US" sz="2200" dirty="0"/>
          </a:p>
          <a:p>
            <a:pPr eaLnBrk="1" hangingPunct="1">
              <a:buFontTx/>
              <a:buChar char="•"/>
            </a:pPr>
            <a:r>
              <a:rPr lang="en-US" altLang="en-US" sz="2200" dirty="0" err="1"/>
              <a:t>Conferencias</a:t>
            </a:r>
            <a:r>
              <a:rPr lang="en-US" altLang="en-US" sz="2200" dirty="0"/>
              <a:t> de Padres-Maestros</a:t>
            </a:r>
            <a:endParaRPr lang="en-US" altLang="en-US" sz="2200" dirty="0">
              <a:cs typeface="Arial"/>
            </a:endParaRPr>
          </a:p>
          <a:p>
            <a:pPr lvl="1" eaLnBrk="1" hangingPunct="1">
              <a:buFontTx/>
              <a:buChar char="–"/>
            </a:pPr>
            <a:r>
              <a:rPr lang="en-US" altLang="en-US" sz="2200" dirty="0"/>
              <a:t>En </a:t>
            </a:r>
            <a:r>
              <a:rPr lang="en-US" altLang="en-US" sz="2200" dirty="0" err="1"/>
              <a:t>todo</a:t>
            </a:r>
            <a:r>
              <a:rPr lang="en-US" altLang="en-US" sz="2200" dirty="0"/>
              <a:t> </a:t>
            </a:r>
            <a:r>
              <a:rPr lang="en-US" altLang="en-US" sz="2200" dirty="0" err="1"/>
              <a:t>el</a:t>
            </a:r>
            <a:r>
              <a:rPr lang="en-US" altLang="en-US" sz="2200" dirty="0"/>
              <a:t> </a:t>
            </a:r>
            <a:r>
              <a:rPr lang="en-US" altLang="en-US" sz="2200" dirty="0" err="1"/>
              <a:t>distrito</a:t>
            </a:r>
            <a:r>
              <a:rPr lang="en-US" altLang="en-US" sz="2200" dirty="0"/>
              <a:t>: </a:t>
            </a:r>
            <a:r>
              <a:rPr lang="en-US" altLang="en-US" sz="2200" b="1" dirty="0" err="1">
                <a:solidFill>
                  <a:srgbClr val="FF0000"/>
                </a:solidFill>
              </a:rPr>
              <a:t>Septiembre</a:t>
            </a:r>
            <a:r>
              <a:rPr lang="en-US" altLang="en-US" sz="2200" b="1" dirty="0">
                <a:solidFill>
                  <a:srgbClr val="FF0000"/>
                </a:solidFill>
              </a:rPr>
              <a:t> 9</a:t>
            </a:r>
            <a:r>
              <a:rPr lang="en-US" altLang="en-US" sz="2200" b="1" baseline="30000" dirty="0">
                <a:solidFill>
                  <a:srgbClr val="FF0000"/>
                </a:solidFill>
              </a:rPr>
              <a:t>th</a:t>
            </a:r>
            <a:r>
              <a:rPr lang="en-US" altLang="en-US" sz="2200" b="1" dirty="0">
                <a:solidFill>
                  <a:srgbClr val="FF0000"/>
                </a:solidFill>
              </a:rPr>
              <a:t>, 2021 ~ 4:00-7pm </a:t>
            </a:r>
            <a:endParaRPr lang="en-US" altLang="en-US" sz="2200" b="1" dirty="0">
              <a:solidFill>
                <a:srgbClr val="FF0000"/>
              </a:solidFill>
              <a:cs typeface="Arial"/>
            </a:endParaRPr>
          </a:p>
          <a:p>
            <a:endParaRPr lang="en-US" altLang="en-US" dirty="0"/>
          </a:p>
        </p:txBody>
      </p:sp>
      <p:sp>
        <p:nvSpPr>
          <p:cNvPr id="18437" name="Rectangle 4">
            <a:extLst>
              <a:ext uri="{FF2B5EF4-FFF2-40B4-BE49-F238E27FC236}">
                <a16:creationId xmlns:a16="http://schemas.microsoft.com/office/drawing/2014/main" id="{9417E43B-030A-467A-A107-8A00DF42DB75}"/>
              </a:ext>
            </a:extLst>
          </p:cNvPr>
          <p:cNvSpPr>
            <a:spLocks noChangeArrowheads="1"/>
          </p:cNvSpPr>
          <p:nvPr/>
        </p:nvSpPr>
        <p:spPr bwMode="auto">
          <a:xfrm>
            <a:off x="228600" y="1295400"/>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i="1" err="1">
                <a:solidFill>
                  <a:schemeClr val="bg1"/>
                </a:solidFill>
              </a:rPr>
              <a:t>Reportando</a:t>
            </a:r>
            <a:r>
              <a:rPr lang="en-US" altLang="en-US" i="1">
                <a:solidFill>
                  <a:schemeClr val="bg1"/>
                </a:solidFill>
              </a:rPr>
              <a:t> </a:t>
            </a:r>
            <a:r>
              <a:rPr lang="en-US" altLang="en-US" i="1" err="1">
                <a:solidFill>
                  <a:schemeClr val="bg1"/>
                </a:solidFill>
              </a:rPr>
              <a:t>Progreso</a:t>
            </a:r>
            <a:r>
              <a:rPr lang="en-US" altLang="en-US" i="1">
                <a:solidFill>
                  <a:schemeClr val="bg1"/>
                </a:solidFill>
              </a:rPr>
              <a:t> </a:t>
            </a:r>
            <a:r>
              <a:rPr lang="en-US" altLang="en-US" i="1" err="1">
                <a:solidFill>
                  <a:schemeClr val="bg1"/>
                </a:solidFill>
              </a:rPr>
              <a:t>Estudiantil</a:t>
            </a:r>
            <a:endParaRPr lang="en-US" altLang="en-US" i="1">
              <a:solidFill>
                <a:schemeClr val="bg1"/>
              </a:solidFill>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ngrats / Congratulations Stock Vector | Adobe Stock">
            <a:extLst>
              <a:ext uri="{FF2B5EF4-FFF2-40B4-BE49-F238E27FC236}">
                <a16:creationId xmlns:a16="http://schemas.microsoft.com/office/drawing/2014/main" id="{BC3606CC-9638-ABE2-3796-0F6F9CFA1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665" y="3200399"/>
            <a:ext cx="2493335" cy="2493335"/>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a:extLst>
              <a:ext uri="{FF2B5EF4-FFF2-40B4-BE49-F238E27FC236}">
                <a16:creationId xmlns:a16="http://schemas.microsoft.com/office/drawing/2014/main" id="{474167DE-06FC-424A-9D00-DBE44C7AB565}"/>
              </a:ext>
            </a:extLst>
          </p:cNvPr>
          <p:cNvSpPr>
            <a:spLocks noGrp="1" noChangeArrowheads="1"/>
          </p:cNvSpPr>
          <p:nvPr>
            <p:ph type="title"/>
          </p:nvPr>
        </p:nvSpPr>
        <p:spPr/>
        <p:txBody>
          <a:bodyPr/>
          <a:lstStyle/>
          <a:p>
            <a:r>
              <a:rPr lang="en-US" altLang="en-US"/>
              <a:t>AWMS Title I /ESSA Status</a:t>
            </a:r>
            <a:br>
              <a:rPr lang="en-US" altLang="en-US"/>
            </a:br>
            <a:r>
              <a:rPr lang="en-US" altLang="en-US"/>
              <a:t>MS </a:t>
            </a:r>
            <a:r>
              <a:rPr lang="en-US" altLang="en-US" err="1"/>
              <a:t>Titulo</a:t>
            </a:r>
            <a:r>
              <a:rPr lang="en-US" altLang="en-US"/>
              <a:t> 1/ ESSA Status</a:t>
            </a:r>
          </a:p>
        </p:txBody>
      </p:sp>
      <p:sp>
        <p:nvSpPr>
          <p:cNvPr id="19459" name="Content Placeholder 2">
            <a:extLst>
              <a:ext uri="{FF2B5EF4-FFF2-40B4-BE49-F238E27FC236}">
                <a16:creationId xmlns:a16="http://schemas.microsoft.com/office/drawing/2014/main" id="{E825B427-C4E5-4220-A707-A7348EB36779}"/>
              </a:ext>
            </a:extLst>
          </p:cNvPr>
          <p:cNvSpPr>
            <a:spLocks noGrp="1" noChangeArrowheads="1"/>
          </p:cNvSpPr>
          <p:nvPr>
            <p:ph sz="half" idx="1"/>
          </p:nvPr>
        </p:nvSpPr>
        <p:spPr>
          <a:xfrm>
            <a:off x="152400" y="1524000"/>
            <a:ext cx="4572000" cy="4724400"/>
          </a:xfrm>
        </p:spPr>
        <p:txBody>
          <a:bodyPr/>
          <a:lstStyle/>
          <a:p>
            <a:r>
              <a:rPr lang="en-US" altLang="en-US" sz="2500" dirty="0">
                <a:latin typeface="Bookman Old Style" panose="02050604050505020204" pitchFamily="18" charset="0"/>
              </a:rPr>
              <a:t>AWMS </a:t>
            </a:r>
            <a:r>
              <a:rPr lang="en-US" altLang="en-US" sz="2500" b="1" u="sng" dirty="0">
                <a:latin typeface="Bookman Old Style" panose="02050604050505020204" pitchFamily="18" charset="0"/>
              </a:rPr>
              <a:t>IS</a:t>
            </a:r>
            <a:r>
              <a:rPr lang="en-US" altLang="en-US" sz="2500" dirty="0">
                <a:latin typeface="Bookman Old Style" panose="02050604050505020204" pitchFamily="18" charset="0"/>
              </a:rPr>
              <a:t> a Title I School</a:t>
            </a:r>
          </a:p>
          <a:p>
            <a:r>
              <a:rPr lang="en-US" altLang="en-US" sz="3600" dirty="0">
                <a:latin typeface="Bookman Old Style" panose="02050604050505020204" pitchFamily="18" charset="0"/>
              </a:rPr>
              <a:t>AWMS is a </a:t>
            </a:r>
            <a:r>
              <a:rPr lang="en-US" altLang="en-US" sz="3600" b="1" dirty="0">
                <a:latin typeface="Bookman Old Style" panose="02050604050505020204" pitchFamily="18" charset="0"/>
              </a:rPr>
              <a:t>LEVEL 5 </a:t>
            </a:r>
            <a:r>
              <a:rPr lang="en-US" altLang="en-US" sz="3600" dirty="0">
                <a:latin typeface="Bookman Old Style" panose="02050604050505020204" pitchFamily="18" charset="0"/>
              </a:rPr>
              <a:t>school.</a:t>
            </a:r>
          </a:p>
          <a:p>
            <a:pPr marL="0" indent="0">
              <a:buNone/>
            </a:pPr>
            <a:r>
              <a:rPr lang="en-US" altLang="en-US" sz="2500" dirty="0">
                <a:latin typeface="Bookman Old Style" panose="02050604050505020204" pitchFamily="18" charset="0"/>
              </a:rPr>
              <a:t> </a:t>
            </a:r>
          </a:p>
          <a:p>
            <a:endParaRPr lang="en-US" altLang="en-US" sz="2500" dirty="0">
              <a:latin typeface="Bookman Old Style" panose="02050604050505020204" pitchFamily="18" charset="0"/>
            </a:endParaRPr>
          </a:p>
          <a:p>
            <a:endParaRPr lang="en-US" altLang="en-US" sz="2500" dirty="0">
              <a:latin typeface="Bookman Old Style" panose="02050604050505020204" pitchFamily="18" charset="0"/>
            </a:endParaRPr>
          </a:p>
          <a:p>
            <a:endParaRPr lang="en-US" altLang="en-US" sz="2500" dirty="0">
              <a:latin typeface="Bookman Old Style" panose="02050604050505020204" pitchFamily="18" charset="0"/>
            </a:endParaRPr>
          </a:p>
          <a:p>
            <a:pPr marL="0" indent="0">
              <a:buNone/>
            </a:pPr>
            <a:endParaRPr lang="en-US" altLang="en-US" sz="2500" dirty="0">
              <a:latin typeface="Bookman Old Style" panose="02050604050505020204" pitchFamily="18" charset="0"/>
            </a:endParaRPr>
          </a:p>
          <a:p>
            <a:r>
              <a:rPr lang="en-US" altLang="en-US" sz="2500" dirty="0">
                <a:latin typeface="Bookman Old Style" panose="02050604050505020204" pitchFamily="18" charset="0"/>
              </a:rPr>
              <a:t>AWMS is a state identified </a:t>
            </a:r>
            <a:r>
              <a:rPr lang="en-US" altLang="en-US" sz="2500" b="1" dirty="0">
                <a:solidFill>
                  <a:srgbClr val="FF0000"/>
                </a:solidFill>
                <a:latin typeface="Bookman Old Style" panose="02050604050505020204" pitchFamily="18" charset="0"/>
              </a:rPr>
              <a:t>Priority</a:t>
            </a:r>
            <a:r>
              <a:rPr lang="en-US" altLang="en-US" sz="2500" dirty="0">
                <a:latin typeface="Bookman Old Style" panose="02050604050505020204" pitchFamily="18" charset="0"/>
              </a:rPr>
              <a:t> School</a:t>
            </a:r>
          </a:p>
          <a:p>
            <a:pPr marL="0" indent="0">
              <a:buNone/>
            </a:pPr>
            <a:endParaRPr lang="en-US" altLang="en-US" sz="2500" b="1" dirty="0">
              <a:latin typeface="Bookman Old Style" panose="02050604050505020204" pitchFamily="18" charset="0"/>
            </a:endParaRPr>
          </a:p>
        </p:txBody>
      </p:sp>
      <p:sp>
        <p:nvSpPr>
          <p:cNvPr id="19460" name="Content Placeholder 3">
            <a:extLst>
              <a:ext uri="{FF2B5EF4-FFF2-40B4-BE49-F238E27FC236}">
                <a16:creationId xmlns:a16="http://schemas.microsoft.com/office/drawing/2014/main" id="{FF44D9DE-9FD7-4BEE-B524-2CA85A950C9C}"/>
              </a:ext>
            </a:extLst>
          </p:cNvPr>
          <p:cNvSpPr>
            <a:spLocks noGrp="1" noChangeArrowheads="1"/>
          </p:cNvSpPr>
          <p:nvPr>
            <p:ph sz="half" idx="2"/>
          </p:nvPr>
        </p:nvSpPr>
        <p:spPr>
          <a:xfrm>
            <a:off x="4724400" y="1524000"/>
            <a:ext cx="4064000" cy="4419600"/>
          </a:xfrm>
        </p:spPr>
        <p:txBody>
          <a:bodyPr/>
          <a:lstStyle/>
          <a:p>
            <a:r>
              <a:rPr lang="en-US" altLang="en-US" sz="2600" dirty="0"/>
              <a:t>AWMS </a:t>
            </a:r>
            <a:r>
              <a:rPr lang="en-US" altLang="en-US" sz="2600" b="1" dirty="0"/>
              <a:t>es</a:t>
            </a:r>
            <a:r>
              <a:rPr lang="en-US" altLang="en-US" sz="2600" dirty="0"/>
              <a:t> </a:t>
            </a:r>
            <a:r>
              <a:rPr lang="en-US" altLang="en-US" sz="2600" dirty="0" err="1"/>
              <a:t>una</a:t>
            </a:r>
            <a:r>
              <a:rPr lang="en-US" altLang="en-US" sz="2600" dirty="0"/>
              <a:t> </a:t>
            </a:r>
            <a:r>
              <a:rPr lang="en-US" altLang="en-US" sz="2600" dirty="0" err="1"/>
              <a:t>escuela</a:t>
            </a:r>
            <a:r>
              <a:rPr lang="en-US" altLang="en-US" sz="2600" dirty="0"/>
              <a:t> de </a:t>
            </a:r>
            <a:r>
              <a:rPr lang="en-US" altLang="en-US" sz="2600" dirty="0" err="1"/>
              <a:t>titulo</a:t>
            </a:r>
            <a:r>
              <a:rPr lang="en-US" altLang="en-US" sz="2600" dirty="0"/>
              <a:t> 1</a:t>
            </a:r>
          </a:p>
          <a:p>
            <a:r>
              <a:rPr lang="en-US" altLang="en-US" sz="3200" b="1" dirty="0"/>
              <a:t>AWMS  </a:t>
            </a:r>
            <a:r>
              <a:rPr lang="en-US" altLang="en-US" sz="3200" b="1" dirty="0" err="1"/>
              <a:t>en</a:t>
            </a:r>
            <a:r>
              <a:rPr lang="en-US" altLang="en-US" sz="3200" b="1" dirty="0"/>
              <a:t> </a:t>
            </a:r>
            <a:r>
              <a:rPr lang="en-US" altLang="en-US" sz="3200" b="1" dirty="0" err="1"/>
              <a:t>una</a:t>
            </a:r>
            <a:r>
              <a:rPr lang="en-US" altLang="en-US" sz="3200" b="1" dirty="0"/>
              <a:t> </a:t>
            </a:r>
            <a:r>
              <a:rPr lang="en-US" altLang="en-US" sz="3200" b="1" dirty="0" err="1"/>
              <a:t>escuela</a:t>
            </a:r>
            <a:r>
              <a:rPr lang="en-US" altLang="en-US" sz="3200" b="1" dirty="0"/>
              <a:t> de </a:t>
            </a:r>
            <a:r>
              <a:rPr lang="en-US" altLang="en-US" sz="3200" b="1" dirty="0" err="1"/>
              <a:t>nivel</a:t>
            </a:r>
            <a:r>
              <a:rPr lang="en-US" altLang="en-US" sz="3200" b="1" dirty="0"/>
              <a:t> 5</a:t>
            </a:r>
            <a:endParaRPr lang="en-US" altLang="en-US" sz="3200" b="1" dirty="0">
              <a:cs typeface="Arial"/>
            </a:endParaRPr>
          </a:p>
          <a:p>
            <a:r>
              <a:rPr lang="en-US" altLang="en-US" sz="2600" dirty="0"/>
              <a:t>AWMS </a:t>
            </a:r>
            <a:r>
              <a:rPr lang="es-ES" altLang="en-US" sz="2600" dirty="0"/>
              <a:t>es un estado </a:t>
            </a:r>
            <a:r>
              <a:rPr lang="es-ES" altLang="en-US" sz="2600" b="1" dirty="0">
                <a:solidFill>
                  <a:srgbClr val="FF0000"/>
                </a:solidFill>
              </a:rPr>
              <a:t>prioritario</a:t>
            </a:r>
            <a:r>
              <a:rPr lang="es-ES" altLang="en-US" sz="2600" dirty="0"/>
              <a:t> identificado escuela</a:t>
            </a:r>
            <a:endParaRPr lang="es-ES" altLang="en-US" sz="2600" dirty="0">
              <a:cs typeface="Arial"/>
            </a:endParaRPr>
          </a:p>
          <a:p>
            <a:endParaRPr lang="es-ES" altLang="en-US" sz="2600"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School Improvement Plan (SIP)</a:t>
            </a:r>
            <a:br>
              <a:rPr lang="en-US" sz="4000"/>
            </a:br>
            <a:r>
              <a:rPr lang="en-US" sz="4000"/>
              <a:t>Plan de </a:t>
            </a:r>
            <a:r>
              <a:rPr lang="en-US" sz="4000" err="1"/>
              <a:t>Mejoramiento</a:t>
            </a:r>
            <a:r>
              <a:rPr lang="en-US" sz="4000"/>
              <a:t> Escolar</a:t>
            </a:r>
          </a:p>
        </p:txBody>
      </p:sp>
      <p:sp>
        <p:nvSpPr>
          <p:cNvPr id="3" name="Content Placeholder 2"/>
          <p:cNvSpPr>
            <a:spLocks noGrp="1"/>
          </p:cNvSpPr>
          <p:nvPr>
            <p:ph sz="half" idx="1"/>
          </p:nvPr>
        </p:nvSpPr>
        <p:spPr>
          <a:xfrm>
            <a:off x="381000" y="1524000"/>
            <a:ext cx="3886200" cy="4419600"/>
          </a:xfrm>
        </p:spPr>
        <p:txBody>
          <a:bodyPr/>
          <a:lstStyle/>
          <a:p>
            <a:r>
              <a:rPr lang="en-US" sz="2000" dirty="0"/>
              <a:t>Our 2025-2026 SIP has been completed and submitted to the State for approval. However, this is a LIVING DOCUMENT. The SIP is reviewed, updated, and revised as needed throughout the year. Parental input is vitally important. If you are interested in being on our SIP Planning Team please see me after this meeting. We would love to work in partnership with you!</a:t>
            </a:r>
          </a:p>
        </p:txBody>
      </p:sp>
      <p:sp>
        <p:nvSpPr>
          <p:cNvPr id="4" name="Content Placeholder 3"/>
          <p:cNvSpPr>
            <a:spLocks noGrp="1"/>
          </p:cNvSpPr>
          <p:nvPr>
            <p:ph sz="half" idx="2"/>
          </p:nvPr>
        </p:nvSpPr>
        <p:spPr>
          <a:xfrm>
            <a:off x="4572000" y="1371600"/>
            <a:ext cx="3886200" cy="4419600"/>
          </a:xfrm>
        </p:spPr>
        <p:txBody>
          <a:bodyPr/>
          <a:lstStyle/>
          <a:p>
            <a:r>
              <a:rPr lang="es-ES" sz="2000" dirty="0"/>
              <a:t>Nuestro SIP 2025-2026 se ha completado y presentado al Estado para su aprobación. Sin embargo, este es un DOCUMENTO VIVO. El SIP se revisa, actualiza y revisa según sea necesario a lo largo del año. La opinión de los padres es de vital importancia. Si está interesado en formar parte de nuestro equipo de planificación de SIP, visíteme después de esta reunión. ¡Nos encantaría trabajar en colaboración contigo!</a:t>
            </a:r>
            <a:endParaRPr lang="en-US" sz="2000" dirty="0"/>
          </a:p>
        </p:txBody>
      </p:sp>
    </p:spTree>
    <p:extLst>
      <p:ext uri="{BB962C8B-B14F-4D97-AF65-F5344CB8AC3E}">
        <p14:creationId xmlns:p14="http://schemas.microsoft.com/office/powerpoint/2010/main" val="3141568068"/>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518D24-7469-42CE-84CD-99540DAE06EC}"/>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US" b="1" dirty="0"/>
              <a:t>AWMS  Goals for 2025-2026</a:t>
            </a:r>
          </a:p>
        </p:txBody>
      </p:sp>
      <p:sp>
        <p:nvSpPr>
          <p:cNvPr id="2" name="Rectangle 1"/>
          <p:cNvSpPr/>
          <p:nvPr/>
        </p:nvSpPr>
        <p:spPr>
          <a:xfrm>
            <a:off x="2854842" y="1371600"/>
            <a:ext cx="5908158" cy="4293483"/>
          </a:xfrm>
          <a:prstGeom prst="rect">
            <a:avLst/>
          </a:prstGeom>
        </p:spPr>
        <p:txBody>
          <a:bodyPr wrap="square" lIns="91440" tIns="45720" rIns="91440" bIns="45720" anchor="t">
            <a:spAutoFit/>
          </a:bodyPr>
          <a:lstStyle/>
          <a:p>
            <a:pPr marL="342900" indent="-342900" eaLnBrk="1" hangingPunct="1">
              <a:buClr>
                <a:srgbClr val="002060"/>
              </a:buClr>
              <a:buSzPct val="85000"/>
              <a:buFont typeface="Arial" panose="020B0604020202020204" pitchFamily="34" charset="0"/>
              <a:buChar char="•"/>
            </a:pPr>
            <a:r>
              <a:rPr lang="en-US" sz="2100" b="1" dirty="0">
                <a:latin typeface="Arial"/>
                <a:cs typeface="Arial"/>
              </a:rPr>
              <a:t>Maintain our Level 5 status</a:t>
            </a: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Increase Student Achievement on TCAP by double digit gains in all core subjects</a:t>
            </a: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Continue a Days of Peace Climate (170 or more days)</a:t>
            </a: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Reduce referrals to the office by 20% or more </a:t>
            </a:r>
            <a:endParaRPr lang="en-US" sz="2100" b="1" dirty="0">
              <a:cs typeface="Arial"/>
            </a:endParaRP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Become a “School of Excellence” in the four A’s (Academics, Athletics, Accountability and Attendance)</a:t>
            </a:r>
          </a:p>
          <a:p>
            <a:pPr marL="342900" indent="-342900" eaLnBrk="1" hangingPunct="1">
              <a:buClr>
                <a:srgbClr val="002060"/>
              </a:buClr>
              <a:buSzPct val="85000"/>
              <a:buFont typeface="Arial" panose="020B0604020202020204" pitchFamily="34" charset="0"/>
              <a:buChar char="•"/>
            </a:pPr>
            <a:r>
              <a:rPr lang="en-US" sz="2100" b="1" dirty="0">
                <a:latin typeface="Arial"/>
                <a:cs typeface="Arial"/>
              </a:rPr>
              <a:t>Build long lasting relationships with students, parents, and community stakeholders</a:t>
            </a:r>
          </a:p>
        </p:txBody>
      </p:sp>
      <p:pic>
        <p:nvPicPr>
          <p:cNvPr id="2150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2854842"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518D24-7469-42CE-84CD-99540DAE06EC}"/>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defRPr/>
            </a:pPr>
            <a:r>
              <a:rPr lang="en-US" b="1" dirty="0"/>
              <a:t>AWMS  Metas Para 2025-2026</a:t>
            </a:r>
          </a:p>
        </p:txBody>
      </p:sp>
      <p:pic>
        <p:nvPicPr>
          <p:cNvPr id="2150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285484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854842" y="1778659"/>
            <a:ext cx="5726261" cy="394467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indent="-342900">
              <a:buFont typeface="Arial" panose="020B0604020202020204" pitchFamily="34" charset="0"/>
              <a:buChar char="•"/>
            </a:pPr>
            <a:r>
              <a:rPr lang="es-ES" altLang="en-US" sz="2150" b="1" dirty="0">
                <a:solidFill>
                  <a:srgbClr val="222222"/>
                </a:solidFill>
                <a:latin typeface="inherit"/>
              </a:rPr>
              <a:t>Mantener nuestro estatus de Nivel 5 </a:t>
            </a:r>
            <a:endParaRPr kumimoji="0" lang="es-ES" altLang="en-US" sz="2150" b="1" i="0" u="none" strike="noStrike" cap="none" normalizeH="0" baseline="0" dirty="0">
              <a:ln>
                <a:noFill/>
              </a:ln>
              <a:solidFill>
                <a:srgbClr val="222222"/>
              </a:solidFill>
              <a:effectLst/>
              <a:latin typeface="inherit"/>
            </a:endParaRPr>
          </a:p>
          <a:p>
            <a:pPr marL="342900" indent="-342900">
              <a:buFont typeface="Arial" panose="020B0604020202020204" pitchFamily="34" charset="0"/>
              <a:buChar char="•"/>
            </a:pPr>
            <a:r>
              <a:rPr kumimoji="0" lang="es-ES" altLang="en-US" sz="2150" b="1" i="0" u="none" strike="noStrike" cap="none" normalizeH="0" baseline="0" dirty="0">
                <a:ln>
                  <a:noFill/>
                </a:ln>
                <a:solidFill>
                  <a:srgbClr val="222222"/>
                </a:solidFill>
                <a:effectLst/>
                <a:latin typeface="inherit"/>
              </a:rPr>
              <a:t>Aumente el rendimiento estudiantil en TCAP por ganancias de dos dígitos en todas las materias básicas.</a:t>
            </a:r>
            <a:r>
              <a:rPr lang="es-ES" altLang="en-US" sz="2150" b="1" dirty="0">
                <a:solidFill>
                  <a:srgbClr val="222222"/>
                </a:solidFill>
                <a:latin typeface="inherit"/>
              </a:rPr>
              <a:t>   </a:t>
            </a:r>
            <a:endParaRPr lang="es-ES" altLang="en-US" sz="2150" b="1" i="0" u="none" strike="noStrike" cap="none" normalizeH="0" baseline="0" dirty="0">
              <a:ln>
                <a:noFill/>
              </a:ln>
              <a:solidFill>
                <a:srgbClr val="222222"/>
              </a:solidFill>
              <a:effectLst/>
              <a:latin typeface="inherit"/>
            </a:endParaRPr>
          </a:p>
          <a:p>
            <a:pPr marL="342900" indent="-342900">
              <a:buFont typeface="Arial" panose="020B0604020202020204" pitchFamily="34" charset="0"/>
              <a:buChar char="•"/>
            </a:pPr>
            <a:r>
              <a:rPr kumimoji="0" lang="es-ES" altLang="en-US" sz="2150" b="1" i="0" u="none" strike="noStrike" cap="none" normalizeH="0" baseline="0" dirty="0">
                <a:ln>
                  <a:noFill/>
                </a:ln>
                <a:solidFill>
                  <a:srgbClr val="222222"/>
                </a:solidFill>
                <a:effectLst/>
                <a:latin typeface="inherit"/>
              </a:rPr>
              <a:t>Continuar un clima de días de paz (170 días o más) Reducir las referencias a la oficina en un 20% o más (aprendizaje en persona)</a:t>
            </a:r>
            <a:r>
              <a:rPr lang="es-ES" altLang="en-US" sz="2150" b="1" dirty="0">
                <a:solidFill>
                  <a:srgbClr val="222222"/>
                </a:solidFill>
                <a:latin typeface="inherit"/>
              </a:rPr>
              <a:t> </a:t>
            </a:r>
            <a:endParaRPr lang="es-ES" altLang="en-US" sz="2150" b="1" i="0" u="none" strike="noStrike" cap="none" normalizeH="0" baseline="0" dirty="0">
              <a:ln>
                <a:noFill/>
              </a:ln>
              <a:solidFill>
                <a:srgbClr val="222222"/>
              </a:solidFill>
              <a:effectLst/>
              <a:latin typeface="inherit"/>
            </a:endParaRPr>
          </a:p>
          <a:p>
            <a:pPr marL="342900" indent="-342900">
              <a:buFont typeface="Arial" panose="020B0604020202020204" pitchFamily="34" charset="0"/>
              <a:buChar char="•"/>
            </a:pPr>
            <a:r>
              <a:rPr kumimoji="0" lang="es-ES" altLang="en-US" sz="2150" b="1" i="0" u="none" strike="noStrike" cap="none" normalizeH="0" baseline="0" dirty="0">
                <a:ln>
                  <a:noFill/>
                </a:ln>
                <a:solidFill>
                  <a:srgbClr val="222222"/>
                </a:solidFill>
                <a:effectLst/>
                <a:latin typeface="inherit"/>
              </a:rPr>
              <a:t>Conviértase en una "Escuela de Excelencia" en las cuatro A (Académico, Atletismo, Responsabilidad y Asistencia)</a:t>
            </a:r>
            <a:r>
              <a:rPr lang="es-ES" altLang="en-US" sz="2150" b="1" dirty="0">
                <a:solidFill>
                  <a:srgbClr val="222222"/>
                </a:solidFill>
                <a:latin typeface="inherit"/>
              </a:rPr>
              <a:t> </a:t>
            </a:r>
            <a:endParaRPr lang="es-ES" altLang="en-US" sz="2150" b="1" i="0" u="none" strike="noStrike" cap="none" normalizeH="0" baseline="0" dirty="0">
              <a:ln>
                <a:noFill/>
              </a:ln>
              <a:solidFill>
                <a:srgbClr val="222222"/>
              </a:solidFill>
              <a:effectLst/>
              <a:latin typeface="inherit"/>
            </a:endParaRPr>
          </a:p>
          <a:p>
            <a:pPr marL="342900" indent="-342900">
              <a:buFont typeface="Arial" panose="020B0604020202020204" pitchFamily="34" charset="0"/>
              <a:buChar char="•"/>
            </a:pPr>
            <a:r>
              <a:rPr kumimoji="0" lang="es-ES" altLang="en-US" sz="2150" b="1" i="0" u="none" strike="noStrike" cap="none" normalizeH="0" baseline="0" dirty="0">
                <a:ln>
                  <a:noFill/>
                </a:ln>
                <a:solidFill>
                  <a:srgbClr val="222222"/>
                </a:solidFill>
                <a:effectLst/>
                <a:latin typeface="inherit"/>
              </a:rPr>
              <a:t>Construir relaciones duraderas con estudiantes, padres y partes interesadas de la comunidad.</a:t>
            </a:r>
            <a:r>
              <a:rPr lang="es-ES" altLang="en-US" sz="2150" b="1" dirty="0">
                <a:latin typeface="Arial"/>
                <a:cs typeface="Arial"/>
              </a:rPr>
              <a:t> </a:t>
            </a:r>
            <a:endParaRPr lang="es-ES" altLang="en-US" sz="2150" b="1" i="0" u="none" strike="noStrike" cap="none" normalizeH="0" baseline="0" dirty="0">
              <a:ln>
                <a:noFill/>
              </a:ln>
              <a:effectLst/>
              <a:cs typeface="Arial"/>
            </a:endParaRPr>
          </a:p>
        </p:txBody>
      </p:sp>
    </p:spTree>
    <p:extLst>
      <p:ext uri="{BB962C8B-B14F-4D97-AF65-F5344CB8AC3E}">
        <p14:creationId xmlns:p14="http://schemas.microsoft.com/office/powerpoint/2010/main" val="4069525370"/>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y Questions Or Comments , Png Download - Any Questions Or Comments,  Transparent Png - kin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239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57200"/>
            <a:ext cx="8369792" cy="677108"/>
          </a:xfrm>
          <a:prstGeom prst="rect">
            <a:avLst/>
          </a:prstGeom>
        </p:spPr>
        <p:txBody>
          <a:bodyPr wrap="none">
            <a:spAutoFit/>
          </a:bodyPr>
          <a:lstStyle/>
          <a:p>
            <a:r>
              <a:rPr lang="en-US" sz="3800" b="1" err="1">
                <a:solidFill>
                  <a:schemeClr val="bg1"/>
                </a:solidFill>
                <a:latin typeface="Corbel" panose="020B0503020204020204" pitchFamily="34" charset="0"/>
              </a:rPr>
              <a:t>Preguntas</a:t>
            </a:r>
            <a:r>
              <a:rPr lang="en-US" sz="3800" b="1">
                <a:solidFill>
                  <a:schemeClr val="bg1"/>
                </a:solidFill>
                <a:latin typeface="Corbel" panose="020B0503020204020204" pitchFamily="34" charset="0"/>
              </a:rPr>
              <a:t>? </a:t>
            </a:r>
            <a:r>
              <a:rPr lang="en-US" sz="3800" b="1" err="1">
                <a:solidFill>
                  <a:schemeClr val="bg1"/>
                </a:solidFill>
                <a:latin typeface="Corbel" panose="020B0503020204020204" pitchFamily="34" charset="0"/>
              </a:rPr>
              <a:t>Comentarios</a:t>
            </a:r>
            <a:r>
              <a:rPr lang="en-US" sz="3800" b="1">
                <a:solidFill>
                  <a:schemeClr val="bg1"/>
                </a:solidFill>
                <a:latin typeface="Corbel" panose="020B0503020204020204" pitchFamily="34" charset="0"/>
              </a:rPr>
              <a:t>? Inquietudes?</a:t>
            </a:r>
          </a:p>
        </p:txBody>
      </p:sp>
    </p:spTree>
    <p:extLst>
      <p:ext uri="{BB962C8B-B14F-4D97-AF65-F5344CB8AC3E}">
        <p14:creationId xmlns:p14="http://schemas.microsoft.com/office/powerpoint/2010/main" val="227165105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ADCFDD28-71E3-4713-AB33-F21419E6DA61}"/>
              </a:ext>
            </a:extLst>
          </p:cNvPr>
          <p:cNvSpPr>
            <a:spLocks noGrp="1"/>
          </p:cNvSpPr>
          <p:nvPr>
            <p:ph sz="half" idx="1"/>
          </p:nvPr>
        </p:nvSpPr>
        <p:spPr>
          <a:xfrm>
            <a:off x="381000" y="1524000"/>
            <a:ext cx="3995738" cy="4419600"/>
          </a:xfrm>
        </p:spPr>
        <p:txBody>
          <a:bodyPr/>
          <a:lstStyle/>
          <a:p>
            <a:pPr marL="0" indent="0">
              <a:lnSpc>
                <a:spcPct val="150000"/>
              </a:lnSpc>
              <a:spcBef>
                <a:spcPts val="0"/>
              </a:spcBef>
              <a:buNone/>
              <a:defRPr/>
            </a:pPr>
            <a:r>
              <a:rPr lang="en-US" sz="2400" dirty="0"/>
              <a:t>We want to thank each of you for joining us tonight. We are still proclaiming great things and expecting a good year. Stay safe and have a great night!</a:t>
            </a:r>
          </a:p>
          <a:p>
            <a:pPr marL="0" indent="0">
              <a:buFont typeface="Wingdings" panose="05000000000000000000" pitchFamily="2" charset="2"/>
              <a:buNone/>
              <a:defRPr/>
            </a:pPr>
            <a:endParaRPr lang="en-US" dirty="0"/>
          </a:p>
        </p:txBody>
      </p:sp>
      <p:sp>
        <p:nvSpPr>
          <p:cNvPr id="2" name="Rectangle 1"/>
          <p:cNvSpPr>
            <a:spLocks noChangeArrowheads="1"/>
          </p:cNvSpPr>
          <p:nvPr/>
        </p:nvSpPr>
        <p:spPr bwMode="auto">
          <a:xfrm>
            <a:off x="4572000" y="1603937"/>
            <a:ext cx="4267200" cy="3783864"/>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s-ES" altLang="en-US" sz="2400" b="0" i="0" u="none" strike="noStrike" cap="none" normalizeH="0" baseline="0" dirty="0">
                <a:ln>
                  <a:noFill/>
                </a:ln>
                <a:effectLst/>
                <a:latin typeface="+mn-lt"/>
              </a:rPr>
              <a:t>Queremos agradecerles a cada uno de ustedes por acompañarnos esta noche.</a:t>
            </a:r>
            <a:r>
              <a:rPr kumimoji="0" lang="es-ES" altLang="en-US" sz="2400" b="0" i="0" u="none" strike="noStrike" cap="none" normalizeH="0" dirty="0">
                <a:ln>
                  <a:noFill/>
                </a:ln>
                <a:effectLst/>
                <a:latin typeface="+mn-lt"/>
              </a:rPr>
              <a:t> </a:t>
            </a:r>
            <a:r>
              <a:rPr lang="es-ES" altLang="en-US" sz="2400" dirty="0">
                <a:latin typeface="+mn-lt"/>
              </a:rPr>
              <a:t>S</a:t>
            </a:r>
            <a:r>
              <a:rPr kumimoji="0" lang="es-ES" altLang="en-US" sz="2400" b="0" i="0" u="none" strike="noStrike" cap="none" normalizeH="0" baseline="0" dirty="0">
                <a:ln>
                  <a:noFill/>
                </a:ln>
                <a:effectLst/>
                <a:latin typeface="+mn-lt"/>
              </a:rPr>
              <a:t>eguimos proclamando grandes cosas y esperando un buen año. ¡Manténgase a salvo</a:t>
            </a:r>
            <a:r>
              <a:rPr lang="es-ES" altLang="en-US" sz="2400" dirty="0">
                <a:latin typeface="+mn-lt"/>
              </a:rPr>
              <a:t> </a:t>
            </a:r>
            <a:r>
              <a:rPr kumimoji="0" lang="es-ES" altLang="en-US" sz="2400" b="0" i="0" u="none" strike="noStrike" cap="none" normalizeH="0" baseline="0" dirty="0">
                <a:ln>
                  <a:noFill/>
                </a:ln>
                <a:effectLst/>
                <a:latin typeface="+mn-lt"/>
              </a:rPr>
              <a:t>y tenga una gran noche</a:t>
            </a:r>
            <a:r>
              <a:rPr kumimoji="0" lang="es-ES" altLang="en-US" sz="2200" b="0" i="0" u="none" strike="noStrike" cap="none" normalizeH="0" baseline="0" dirty="0">
                <a:ln>
                  <a:noFill/>
                </a:ln>
                <a:effectLst/>
                <a:latin typeface="+mn-lt"/>
              </a:rPr>
              <a:t>! </a:t>
            </a:r>
          </a:p>
        </p:txBody>
      </p:sp>
      <p:sp>
        <p:nvSpPr>
          <p:cNvPr id="3" name="Title 2"/>
          <p:cNvSpPr>
            <a:spLocks noGrp="1"/>
          </p:cNvSpPr>
          <p:nvPr>
            <p:ph type="title"/>
          </p:nvPr>
        </p:nvSpPr>
        <p:spPr>
          <a:xfrm>
            <a:off x="195263" y="304800"/>
            <a:ext cx="8015287" cy="914400"/>
          </a:xfrm>
        </p:spPr>
        <p:txBody>
          <a:bodyPr/>
          <a:lstStyle/>
          <a:p>
            <a:r>
              <a:rPr lang="en-US" sz="4000"/>
              <a:t>This Concludes Our Meeting</a:t>
            </a:r>
            <a:br>
              <a:rPr lang="en-US"/>
            </a:br>
            <a:endParaRPr lang="en-US"/>
          </a:p>
        </p:txBody>
      </p:sp>
      <p:sp>
        <p:nvSpPr>
          <p:cNvPr id="6" name="Rectangle 3"/>
          <p:cNvSpPr>
            <a:spLocks noChangeArrowheads="1"/>
          </p:cNvSpPr>
          <p:nvPr/>
        </p:nvSpPr>
        <p:spPr bwMode="auto">
          <a:xfrm>
            <a:off x="2362200" y="721620"/>
            <a:ext cx="6934200" cy="497580"/>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400" b="0" i="0" u="none" strike="noStrike" cap="none" normalizeH="0" baseline="0">
                <a:ln>
                  <a:noFill/>
                </a:ln>
                <a:solidFill>
                  <a:schemeClr val="bg1"/>
                </a:solidFill>
                <a:effectLst/>
                <a:latin typeface="+mn-lt"/>
              </a:rPr>
              <a:t>Esto concluye nuestra reunión </a:t>
            </a:r>
          </a:p>
        </p:txBody>
      </p:sp>
    </p:spTree>
    <p:extLst>
      <p:ext uri="{BB962C8B-B14F-4D97-AF65-F5344CB8AC3E}">
        <p14:creationId xmlns:p14="http://schemas.microsoft.com/office/powerpoint/2010/main" val="1984086183"/>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p:cNvSpPr>
            <a:spLocks noChangeArrowheads="1" noChangeShapeType="1" noTextEdit="1"/>
          </p:cNvSpPr>
          <p:nvPr/>
        </p:nvSpPr>
        <p:spPr bwMode="auto">
          <a:xfrm>
            <a:off x="228600" y="228600"/>
            <a:ext cx="8763000" cy="1447800"/>
          </a:xfrm>
          <a:prstGeom prst="rect">
            <a:avLst/>
          </a:prstGeom>
        </p:spPr>
        <p:txBody>
          <a:bodyPr wrap="none" fromWordArt="1">
            <a:prstTxWarp prst="textDeflateBottom">
              <a:avLst>
                <a:gd name="adj" fmla="val 53125"/>
              </a:avLst>
            </a:prstTxWarp>
          </a:bodyPr>
          <a:lstStyle/>
          <a:p>
            <a:pPr algn="ctr"/>
            <a:r>
              <a:rPr lang="en-US" sz="3600" kern="10">
                <a:ln w="9525" cap="sq">
                  <a:noFill/>
                  <a:round/>
                  <a:headEnd type="none" w="sm" len="sm"/>
                  <a:tailEnd type="none" w="sm" len="sm"/>
                </a:ln>
                <a:solidFill>
                  <a:schemeClr val="bg1"/>
                </a:solidFill>
                <a:effectLst>
                  <a:outerShdw dist="35921" dir="2700000" algn="ctr" rotWithShape="0">
                    <a:schemeClr val="accent1"/>
                  </a:outerShdw>
                </a:effectLst>
                <a:latin typeface="SevilleTPC"/>
              </a:rPr>
              <a:t>American Way Middle</a:t>
            </a:r>
          </a:p>
        </p:txBody>
      </p:sp>
      <p:sp>
        <p:nvSpPr>
          <p:cNvPr id="3075" name="WordArt 4"/>
          <p:cNvSpPr>
            <a:spLocks noChangeArrowheads="1" noChangeShapeType="1" noTextEdit="1"/>
          </p:cNvSpPr>
          <p:nvPr/>
        </p:nvSpPr>
        <p:spPr bwMode="auto">
          <a:xfrm>
            <a:off x="2514600" y="5867400"/>
            <a:ext cx="4114800" cy="762000"/>
          </a:xfrm>
          <a:prstGeom prst="rect">
            <a:avLst/>
          </a:prstGeom>
        </p:spPr>
        <p:txBody>
          <a:bodyPr wrap="none" fromWordArt="1">
            <a:prstTxWarp prst="textDeflateTop">
              <a:avLst>
                <a:gd name="adj" fmla="val 46875"/>
              </a:avLst>
            </a:prstTxWarp>
          </a:bodyPr>
          <a:lstStyle/>
          <a:p>
            <a:pPr algn="ctr"/>
            <a:endParaRPr lang="en-US" sz="3600" kern="10">
              <a:ln w="9525" cap="sq">
                <a:noFill/>
                <a:round/>
                <a:headEnd type="none" w="sm" len="sm"/>
                <a:tailEnd type="none" w="sm" len="sm"/>
              </a:ln>
              <a:solidFill>
                <a:srgbClr val="16165D"/>
              </a:solidFill>
              <a:effectLst>
                <a:outerShdw dist="35921" dir="2700000" algn="ctr" rotWithShape="0">
                  <a:srgbClr val="C0C0C0"/>
                </a:outerShdw>
              </a:effectLst>
              <a:latin typeface="Bodoni MT Black" panose="02070A03080606020203" pitchFamily="18" charset="0"/>
              <a:ea typeface="Segoe UI Emoji" panose="020B0502040204020203" pitchFamily="34" charset="0"/>
            </a:endParaRPr>
          </a:p>
        </p:txBody>
      </p:sp>
      <p:sp>
        <p:nvSpPr>
          <p:cNvPr id="3078" name="Text Box 8"/>
          <p:cNvSpPr txBox="1">
            <a:spLocks noChangeArrowheads="1"/>
          </p:cNvSpPr>
          <p:nvPr/>
        </p:nvSpPr>
        <p:spPr bwMode="auto">
          <a:xfrm>
            <a:off x="3657600" y="1066800"/>
            <a:ext cx="1752600" cy="457200"/>
          </a:xfrm>
          <a:prstGeom prst="rect">
            <a:avLst/>
          </a:prstGeom>
          <a:noFill/>
          <a:ln w="9525">
            <a:noFill/>
            <a:miter lim="800000"/>
            <a:headEnd/>
            <a:tailEnd/>
          </a:ln>
        </p:spPr>
        <p:txBody>
          <a:bodyPr>
            <a:spAutoFit/>
          </a:bodyPr>
          <a:lstStyle/>
          <a:p>
            <a:pPr>
              <a:spcBef>
                <a:spcPct val="50000"/>
              </a:spcBef>
            </a:pPr>
            <a:endParaRPr lang="en-US"/>
          </a:p>
        </p:txBody>
      </p:sp>
      <p:sp>
        <p:nvSpPr>
          <p:cNvPr id="3079" name="Text Box 9"/>
          <p:cNvSpPr txBox="1">
            <a:spLocks noChangeArrowheads="1"/>
          </p:cNvSpPr>
          <p:nvPr/>
        </p:nvSpPr>
        <p:spPr bwMode="auto">
          <a:xfrm>
            <a:off x="2661489" y="1379547"/>
            <a:ext cx="3897221" cy="1077218"/>
          </a:xfrm>
          <a:prstGeom prst="rect">
            <a:avLst/>
          </a:prstGeom>
          <a:noFill/>
          <a:ln w="9525">
            <a:noFill/>
            <a:miter lim="800000"/>
            <a:headEnd/>
            <a:tailEnd/>
          </a:ln>
        </p:spPr>
        <p:txBody>
          <a:bodyPr wrap="none">
            <a:spAutoFit/>
          </a:bodyPr>
          <a:lstStyle/>
          <a:p>
            <a:pPr>
              <a:defRPr/>
            </a:pPr>
            <a:r>
              <a:rPr lang="en-US" sz="3200">
                <a:solidFill>
                  <a:schemeClr val="bg1"/>
                </a:solidFill>
              </a:rPr>
              <a:t>Home of the Eagles!</a:t>
            </a:r>
          </a:p>
          <a:p>
            <a:pPr>
              <a:defRPr/>
            </a:pPr>
            <a:endParaRPr lang="en-US" sz="3200">
              <a:solidFill>
                <a:schemeClr val="bg1"/>
              </a:solidFill>
            </a:endParaRPr>
          </a:p>
        </p:txBody>
      </p:sp>
      <p:pic>
        <p:nvPicPr>
          <p:cNvPr id="8" name="Picture 7" descr="C:\Users\admininstall\AppData\Local\Microsoft\Windows\INetCache\Content.Word\logo.png">
            <a:extLst>
              <a:ext uri="{FF2B5EF4-FFF2-40B4-BE49-F238E27FC236}">
                <a16:creationId xmlns:a16="http://schemas.microsoft.com/office/drawing/2014/main" id="{55F128D0-B641-4478-842A-8138FC454DCE}"/>
              </a:ext>
            </a:extLst>
          </p:cNvPr>
          <p:cNvPicPr/>
          <p:nvPr/>
        </p:nvPicPr>
        <p:blipFill>
          <a:blip r:embed="rId2" cstate="print"/>
          <a:stretch>
            <a:fillRect/>
          </a:stretch>
        </p:blipFill>
        <p:spPr bwMode="auto">
          <a:xfrm>
            <a:off x="2286000" y="1989147"/>
            <a:ext cx="4648200" cy="4335453"/>
          </a:xfrm>
          <a:prstGeom prst="rect">
            <a:avLst/>
          </a:prstGeom>
          <a:noFill/>
          <a:ln>
            <a:noFill/>
          </a:ln>
        </p:spPr>
      </p:pic>
      <p:sp>
        <p:nvSpPr>
          <p:cNvPr id="2" name="TextBox 1">
            <a:extLst>
              <a:ext uri="{FF2B5EF4-FFF2-40B4-BE49-F238E27FC236}">
                <a16:creationId xmlns:a16="http://schemas.microsoft.com/office/drawing/2014/main" id="{EA5E958D-0F19-42AA-A032-D06B12FA40BD}"/>
              </a:ext>
            </a:extLst>
          </p:cNvPr>
          <p:cNvSpPr txBox="1"/>
          <p:nvPr/>
        </p:nvSpPr>
        <p:spPr>
          <a:xfrm>
            <a:off x="2438400" y="5704582"/>
            <a:ext cx="4343400" cy="1077218"/>
          </a:xfrm>
          <a:prstGeom prst="rect">
            <a:avLst/>
          </a:prstGeom>
          <a:noFill/>
        </p:spPr>
        <p:txBody>
          <a:bodyPr wrap="square" rtlCol="0">
            <a:spAutoFit/>
          </a:bodyPr>
          <a:lstStyle/>
          <a:p>
            <a:pPr algn="ctr"/>
            <a:r>
              <a:rPr lang="en-US" sz="3200" b="1">
                <a:solidFill>
                  <a:srgbClr val="002060"/>
                </a:solidFill>
              </a:rPr>
              <a:t>Welcome Home!!!</a:t>
            </a:r>
          </a:p>
          <a:p>
            <a:pPr algn="ctr"/>
            <a:r>
              <a:rPr lang="en-US" sz="3200" b="1" err="1">
                <a:solidFill>
                  <a:srgbClr val="002060"/>
                </a:solidFill>
              </a:rPr>
              <a:t>Beinvenido</a:t>
            </a:r>
            <a:r>
              <a:rPr lang="en-US" sz="3200" b="1">
                <a:solidFill>
                  <a:srgbClr val="002060"/>
                </a:solidFill>
              </a:rPr>
              <a:t> a Casa!!!</a:t>
            </a:r>
          </a:p>
        </p:txBody>
      </p:sp>
      <p:sp>
        <p:nvSpPr>
          <p:cNvPr id="3" name="Rectangle 1"/>
          <p:cNvSpPr>
            <a:spLocks noChangeArrowheads="1"/>
          </p:cNvSpPr>
          <p:nvPr/>
        </p:nvSpPr>
        <p:spPr bwMode="auto">
          <a:xfrm>
            <a:off x="2743200" y="1969137"/>
            <a:ext cx="3962399" cy="40524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800" b="0" i="0" u="none" strike="noStrike" cap="none" normalizeH="0" baseline="0">
                <a:ln>
                  <a:noFill/>
                </a:ln>
                <a:solidFill>
                  <a:schemeClr val="bg1"/>
                </a:solidFill>
                <a:effectLst/>
                <a:latin typeface="+mn-lt"/>
              </a:rPr>
              <a:t>Hogar de las águilas! </a:t>
            </a:r>
          </a:p>
        </p:txBody>
      </p:sp>
    </p:spTree>
    <p:extLst>
      <p:ext uri="{BB962C8B-B14F-4D97-AF65-F5344CB8AC3E}">
        <p14:creationId xmlns:p14="http://schemas.microsoft.com/office/powerpoint/2010/main" val="24935191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AMERICAN WAY MIDDLE!</a:t>
            </a:r>
          </a:p>
        </p:txBody>
      </p:sp>
      <p:pic>
        <p:nvPicPr>
          <p:cNvPr id="10242" name="Picture 2" descr="Súper solidari@s con el Banco de Alimentos | ¡Bienvenid@ nuestro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229475" cy="644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615444"/>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ADCFDD28-71E3-4713-AB33-F21419E6DA61}"/>
              </a:ext>
            </a:extLst>
          </p:cNvPr>
          <p:cNvSpPr>
            <a:spLocks noGrp="1"/>
          </p:cNvSpPr>
          <p:nvPr>
            <p:ph sz="half" idx="1"/>
          </p:nvPr>
        </p:nvSpPr>
        <p:spPr>
          <a:xfrm>
            <a:off x="500062" y="1524000"/>
            <a:ext cx="3995738" cy="4419600"/>
          </a:xfrm>
        </p:spPr>
        <p:txBody>
          <a:bodyPr/>
          <a:lstStyle/>
          <a:p>
            <a:pPr marL="0" indent="0">
              <a:lnSpc>
                <a:spcPct val="150000"/>
              </a:lnSpc>
              <a:spcBef>
                <a:spcPts val="0"/>
              </a:spcBef>
              <a:buNone/>
              <a:defRPr/>
            </a:pPr>
            <a:r>
              <a:rPr lang="en-US" sz="2200"/>
              <a:t>We want to welcome you to our Annual Title 1 Parent Meeting. Because we are a multicultural family, the presentation slides of this meeting will be presented in English and Spanish. Time will be allowed for the reading of slides in Spanish.</a:t>
            </a:r>
          </a:p>
          <a:p>
            <a:pPr marL="0" indent="0">
              <a:buFont typeface="Wingdings" panose="05000000000000000000" pitchFamily="2" charset="2"/>
              <a:buNone/>
              <a:defRPr/>
            </a:pPr>
            <a:endParaRPr lang="en-US"/>
          </a:p>
        </p:txBody>
      </p:sp>
      <p:sp>
        <p:nvSpPr>
          <p:cNvPr id="3" name="Title 2"/>
          <p:cNvSpPr>
            <a:spLocks noGrp="1"/>
          </p:cNvSpPr>
          <p:nvPr>
            <p:ph type="title"/>
          </p:nvPr>
        </p:nvSpPr>
        <p:spPr>
          <a:xfrm>
            <a:off x="195263" y="304800"/>
            <a:ext cx="8015287" cy="914400"/>
          </a:xfrm>
        </p:spPr>
        <p:txBody>
          <a:bodyPr/>
          <a:lstStyle/>
          <a:p>
            <a:r>
              <a:rPr lang="en-US" sz="4000"/>
              <a:t>Welcome Parents</a:t>
            </a:r>
            <a:br>
              <a:rPr lang="en-US"/>
            </a:br>
            <a:endParaRPr lang="en-US"/>
          </a:p>
        </p:txBody>
      </p:sp>
      <p:sp>
        <p:nvSpPr>
          <p:cNvPr id="6" name="Rectangle 3"/>
          <p:cNvSpPr>
            <a:spLocks noChangeArrowheads="1"/>
          </p:cNvSpPr>
          <p:nvPr/>
        </p:nvSpPr>
        <p:spPr bwMode="auto">
          <a:xfrm>
            <a:off x="2362200" y="721620"/>
            <a:ext cx="6934200" cy="497580"/>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400" b="0" i="0" u="none" strike="noStrike" cap="none" normalizeH="0" baseline="0">
                <a:ln>
                  <a:noFill/>
                </a:ln>
                <a:solidFill>
                  <a:schemeClr val="bg1"/>
                </a:solidFill>
                <a:effectLst/>
                <a:latin typeface="+mn-lt"/>
              </a:rPr>
              <a:t>Bienvenidos Padres</a:t>
            </a:r>
          </a:p>
        </p:txBody>
      </p:sp>
      <p:sp>
        <p:nvSpPr>
          <p:cNvPr id="7" name="Rectangle 3"/>
          <p:cNvSpPr>
            <a:spLocks noChangeArrowheads="1"/>
          </p:cNvSpPr>
          <p:nvPr/>
        </p:nvSpPr>
        <p:spPr bwMode="auto">
          <a:xfrm>
            <a:off x="4953000" y="4793648"/>
            <a:ext cx="3505200" cy="1302352"/>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s-ES" altLang="en-US" sz="1900" b="0" i="0" u="none" strike="noStrike" cap="none" normalizeH="0" baseline="0">
                <a:ln>
                  <a:noFill/>
                </a:ln>
                <a:solidFill>
                  <a:srgbClr val="222222"/>
                </a:solidFill>
                <a:effectLst/>
                <a:latin typeface="+mn-lt"/>
              </a:rPr>
              <a:t>Se permitirá tiempo para la lectura de diapositivas en español</a:t>
            </a:r>
            <a:r>
              <a:rPr kumimoji="0" lang="es-ES" altLang="en-US" sz="2000" b="0" i="0" u="none" strike="noStrike" cap="none" normalizeH="0" baseline="0">
                <a:ln>
                  <a:noFill/>
                </a:ln>
                <a:solidFill>
                  <a:srgbClr val="222222"/>
                </a:solidFill>
                <a:effectLst/>
                <a:latin typeface="+mn-lt"/>
              </a:rPr>
              <a:t>.</a:t>
            </a:r>
            <a:r>
              <a:rPr kumimoji="0" lang="es-ES" altLang="en-US" sz="2000" b="0" i="0" u="none" strike="noStrike" cap="none" normalizeH="0" baseline="0">
                <a:ln>
                  <a:noFill/>
                </a:ln>
                <a:solidFill>
                  <a:schemeClr val="tx1"/>
                </a:solidFill>
                <a:effectLst/>
                <a:latin typeface="+mn-lt"/>
              </a:rPr>
              <a:t> </a:t>
            </a:r>
          </a:p>
        </p:txBody>
      </p:sp>
      <p:sp>
        <p:nvSpPr>
          <p:cNvPr id="8" name="Rectangle 7"/>
          <p:cNvSpPr/>
          <p:nvPr/>
        </p:nvSpPr>
        <p:spPr>
          <a:xfrm>
            <a:off x="4876800" y="1524000"/>
            <a:ext cx="4019550" cy="3323987"/>
          </a:xfrm>
          <a:prstGeom prst="rect">
            <a:avLst/>
          </a:prstGeom>
        </p:spPr>
        <p:txBody>
          <a:bodyPr wrap="square">
            <a:spAutoFit/>
          </a:bodyPr>
          <a:lstStyle/>
          <a:p>
            <a:pPr lvl="0">
              <a:lnSpc>
                <a:spcPct val="150000"/>
              </a:lnSpc>
            </a:pPr>
            <a:r>
              <a:rPr lang="es-ES" altLang="en-US" sz="2000">
                <a:solidFill>
                  <a:srgbClr val="222222"/>
                </a:solidFill>
                <a:latin typeface="+mn-lt"/>
              </a:rPr>
              <a:t>Queremos darle la bienvenida a nuestra reunión anual de padres de Título 1. Debido a que somos una familia multicultural, las diapositivas de presentación de esta reunión se presentarán en inglés y español.</a:t>
            </a:r>
            <a:r>
              <a:rPr lang="es-ES" altLang="en-US" sz="2000">
                <a:latin typeface="+mn-lt"/>
              </a:rPr>
              <a:t>  </a:t>
            </a:r>
          </a:p>
        </p:txBody>
      </p:sp>
    </p:spTree>
    <p:extLst>
      <p:ext uri="{BB962C8B-B14F-4D97-AF65-F5344CB8AC3E}">
        <p14:creationId xmlns:p14="http://schemas.microsoft.com/office/powerpoint/2010/main" val="1214256042"/>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p:cNvSpPr>
            <a:spLocks noChangeArrowheads="1" noChangeShapeType="1" noTextEdit="1"/>
          </p:cNvSpPr>
          <p:nvPr/>
        </p:nvSpPr>
        <p:spPr bwMode="auto">
          <a:xfrm>
            <a:off x="228600" y="228600"/>
            <a:ext cx="8763000" cy="1447800"/>
          </a:xfrm>
          <a:prstGeom prst="rect">
            <a:avLst/>
          </a:prstGeom>
        </p:spPr>
        <p:txBody>
          <a:bodyPr wrap="none" fromWordArt="1">
            <a:prstTxWarp prst="textDeflateBottom">
              <a:avLst>
                <a:gd name="adj" fmla="val 53125"/>
              </a:avLst>
            </a:prstTxWarp>
          </a:bodyPr>
          <a:lstStyle/>
          <a:p>
            <a:pPr algn="ctr"/>
            <a:r>
              <a:rPr lang="en-US" sz="3600" kern="10">
                <a:ln w="9525" cap="sq">
                  <a:noFill/>
                  <a:round/>
                  <a:headEnd type="none" w="sm" len="sm"/>
                  <a:tailEnd type="none" w="sm" len="sm"/>
                </a:ln>
                <a:solidFill>
                  <a:schemeClr val="bg1"/>
                </a:solidFill>
                <a:effectLst>
                  <a:outerShdw dist="35921" dir="2700000" algn="ctr" rotWithShape="0">
                    <a:schemeClr val="accent1"/>
                  </a:outerShdw>
                </a:effectLst>
                <a:latin typeface="SevilleTPC"/>
              </a:rPr>
              <a:t>American Way Middle</a:t>
            </a:r>
          </a:p>
        </p:txBody>
      </p:sp>
      <p:sp>
        <p:nvSpPr>
          <p:cNvPr id="3075" name="WordArt 4"/>
          <p:cNvSpPr>
            <a:spLocks noChangeArrowheads="1" noChangeShapeType="1" noTextEdit="1"/>
          </p:cNvSpPr>
          <p:nvPr/>
        </p:nvSpPr>
        <p:spPr bwMode="auto">
          <a:xfrm>
            <a:off x="2514600" y="5867400"/>
            <a:ext cx="4114800" cy="762000"/>
          </a:xfrm>
          <a:prstGeom prst="rect">
            <a:avLst/>
          </a:prstGeom>
        </p:spPr>
        <p:txBody>
          <a:bodyPr wrap="none" fromWordArt="1">
            <a:prstTxWarp prst="textDeflateTop">
              <a:avLst>
                <a:gd name="adj" fmla="val 46875"/>
              </a:avLst>
            </a:prstTxWarp>
          </a:bodyPr>
          <a:lstStyle/>
          <a:p>
            <a:pPr algn="ctr"/>
            <a:endParaRPr lang="en-US" sz="3600" kern="10">
              <a:ln w="9525" cap="sq">
                <a:noFill/>
                <a:round/>
                <a:headEnd type="none" w="sm" len="sm"/>
                <a:tailEnd type="none" w="sm" len="sm"/>
              </a:ln>
              <a:solidFill>
                <a:srgbClr val="16165D"/>
              </a:solidFill>
              <a:effectLst>
                <a:outerShdw dist="35921" dir="2700000" algn="ctr" rotWithShape="0">
                  <a:srgbClr val="C0C0C0"/>
                </a:outerShdw>
              </a:effectLst>
              <a:latin typeface="Bodoni MT Black" panose="02070A03080606020203" pitchFamily="18" charset="0"/>
              <a:ea typeface="Segoe UI Emoji" panose="020B0502040204020203" pitchFamily="34" charset="0"/>
            </a:endParaRPr>
          </a:p>
        </p:txBody>
      </p:sp>
      <p:sp>
        <p:nvSpPr>
          <p:cNvPr id="3078" name="Text Box 8"/>
          <p:cNvSpPr txBox="1">
            <a:spLocks noChangeArrowheads="1"/>
          </p:cNvSpPr>
          <p:nvPr/>
        </p:nvSpPr>
        <p:spPr bwMode="auto">
          <a:xfrm>
            <a:off x="3657600" y="990600"/>
            <a:ext cx="1752600" cy="457200"/>
          </a:xfrm>
          <a:prstGeom prst="rect">
            <a:avLst/>
          </a:prstGeom>
          <a:noFill/>
          <a:ln w="9525">
            <a:noFill/>
            <a:miter lim="800000"/>
            <a:headEnd/>
            <a:tailEnd/>
          </a:ln>
        </p:spPr>
        <p:txBody>
          <a:bodyPr>
            <a:spAutoFit/>
          </a:bodyPr>
          <a:lstStyle/>
          <a:p>
            <a:pPr>
              <a:spcBef>
                <a:spcPct val="50000"/>
              </a:spcBef>
            </a:pPr>
            <a:endParaRPr lang="en-US"/>
          </a:p>
        </p:txBody>
      </p:sp>
      <p:pic>
        <p:nvPicPr>
          <p:cNvPr id="8" name="Picture 7" descr="C:\Users\admininstall\AppData\Local\Microsoft\Windows\INetCache\Content.Word\logo.png">
            <a:extLst>
              <a:ext uri="{FF2B5EF4-FFF2-40B4-BE49-F238E27FC236}">
                <a16:creationId xmlns:a16="http://schemas.microsoft.com/office/drawing/2014/main" id="{55F128D0-B641-4478-842A-8138FC454DCE}"/>
              </a:ext>
            </a:extLst>
          </p:cNvPr>
          <p:cNvPicPr/>
          <p:nvPr/>
        </p:nvPicPr>
        <p:blipFill>
          <a:blip r:embed="rId2" cstate="print"/>
          <a:stretch>
            <a:fillRect/>
          </a:stretch>
        </p:blipFill>
        <p:spPr bwMode="auto">
          <a:xfrm>
            <a:off x="609600" y="1186356"/>
            <a:ext cx="1905000" cy="2590800"/>
          </a:xfrm>
          <a:prstGeom prst="rect">
            <a:avLst/>
          </a:prstGeom>
          <a:noFill/>
          <a:ln>
            <a:noFill/>
          </a:ln>
        </p:spPr>
      </p:pic>
      <p:sp>
        <p:nvSpPr>
          <p:cNvPr id="2" name="TextBox 1">
            <a:extLst>
              <a:ext uri="{FF2B5EF4-FFF2-40B4-BE49-F238E27FC236}">
                <a16:creationId xmlns:a16="http://schemas.microsoft.com/office/drawing/2014/main" id="{EA5E958D-0F19-42AA-A032-D06B12FA40BD}"/>
              </a:ext>
            </a:extLst>
          </p:cNvPr>
          <p:cNvSpPr txBox="1"/>
          <p:nvPr/>
        </p:nvSpPr>
        <p:spPr>
          <a:xfrm>
            <a:off x="1880419" y="1354364"/>
            <a:ext cx="5906729" cy="1077218"/>
          </a:xfrm>
          <a:prstGeom prst="rect">
            <a:avLst/>
          </a:prstGeom>
          <a:noFill/>
        </p:spPr>
        <p:txBody>
          <a:bodyPr wrap="square" rtlCol="0">
            <a:spAutoFit/>
          </a:bodyPr>
          <a:lstStyle/>
          <a:p>
            <a:pPr algn="ctr"/>
            <a:r>
              <a:rPr lang="en-US" sz="3200" b="1" u="sng" dirty="0">
                <a:solidFill>
                  <a:srgbClr val="002060"/>
                </a:solidFill>
              </a:rPr>
              <a:t>Eagles Administration</a:t>
            </a:r>
          </a:p>
          <a:p>
            <a:pPr algn="ctr"/>
            <a:endParaRPr lang="en-US" sz="3200" b="1" dirty="0">
              <a:solidFill>
                <a:srgbClr val="002060"/>
              </a:solidFill>
            </a:endParaRPr>
          </a:p>
        </p:txBody>
      </p:sp>
      <p:sp>
        <p:nvSpPr>
          <p:cNvPr id="9" name="TextBox 8">
            <a:extLst>
              <a:ext uri="{FF2B5EF4-FFF2-40B4-BE49-F238E27FC236}">
                <a16:creationId xmlns:a16="http://schemas.microsoft.com/office/drawing/2014/main" id="{EA5E958D-0F19-42AA-A032-D06B12FA40BD}"/>
              </a:ext>
            </a:extLst>
          </p:cNvPr>
          <p:cNvSpPr txBox="1"/>
          <p:nvPr/>
        </p:nvSpPr>
        <p:spPr>
          <a:xfrm>
            <a:off x="4455242" y="2241679"/>
            <a:ext cx="4079158" cy="1231106"/>
          </a:xfrm>
          <a:prstGeom prst="rect">
            <a:avLst/>
          </a:prstGeom>
          <a:noFill/>
        </p:spPr>
        <p:txBody>
          <a:bodyPr wrap="square" rtlCol="0">
            <a:spAutoFit/>
          </a:bodyPr>
          <a:lstStyle/>
          <a:p>
            <a:pPr algn="ctr"/>
            <a:r>
              <a:rPr lang="en-US" sz="2900" b="1" dirty="0">
                <a:solidFill>
                  <a:srgbClr val="000066"/>
                </a:solidFill>
              </a:rPr>
              <a:t>Mrs. Larissa Jackson </a:t>
            </a:r>
            <a:r>
              <a:rPr lang="en-US" sz="2900" b="1" dirty="0">
                <a:solidFill>
                  <a:srgbClr val="FF0000"/>
                </a:solidFill>
              </a:rPr>
              <a:t>Principal</a:t>
            </a:r>
          </a:p>
          <a:p>
            <a:pPr algn="ctr"/>
            <a:r>
              <a:rPr lang="en-US" sz="1600" b="1" dirty="0">
                <a:solidFill>
                  <a:srgbClr val="FF0000"/>
                </a:solidFill>
              </a:rPr>
              <a:t>8</a:t>
            </a:r>
            <a:r>
              <a:rPr lang="en-US" sz="1600" b="1" baseline="30000" dirty="0">
                <a:solidFill>
                  <a:srgbClr val="FF0000"/>
                </a:solidFill>
              </a:rPr>
              <a:t>th</a:t>
            </a:r>
            <a:r>
              <a:rPr lang="en-US" sz="1600" b="1" dirty="0">
                <a:solidFill>
                  <a:srgbClr val="FF0000"/>
                </a:solidFill>
              </a:rPr>
              <a:t> Grade Administrator</a:t>
            </a:r>
            <a:endParaRPr lang="en-US" sz="1600" b="1" dirty="0">
              <a:solidFill>
                <a:srgbClr val="002060"/>
              </a:solidFill>
            </a:endParaRPr>
          </a:p>
        </p:txBody>
      </p:sp>
      <p:sp>
        <p:nvSpPr>
          <p:cNvPr id="10" name="TextBox 9">
            <a:extLst>
              <a:ext uri="{FF2B5EF4-FFF2-40B4-BE49-F238E27FC236}">
                <a16:creationId xmlns:a16="http://schemas.microsoft.com/office/drawing/2014/main" id="{EA5E958D-0F19-42AA-A032-D06B12FA40BD}"/>
              </a:ext>
            </a:extLst>
          </p:cNvPr>
          <p:cNvSpPr txBox="1"/>
          <p:nvPr/>
        </p:nvSpPr>
        <p:spPr>
          <a:xfrm>
            <a:off x="381000" y="4064577"/>
            <a:ext cx="4572000" cy="1231106"/>
          </a:xfrm>
          <a:prstGeom prst="rect">
            <a:avLst/>
          </a:prstGeom>
          <a:noFill/>
        </p:spPr>
        <p:txBody>
          <a:bodyPr wrap="square" rtlCol="0">
            <a:spAutoFit/>
          </a:bodyPr>
          <a:lstStyle/>
          <a:p>
            <a:pPr algn="ctr"/>
            <a:r>
              <a:rPr lang="en-US" sz="2900" b="1" dirty="0">
                <a:solidFill>
                  <a:srgbClr val="000066"/>
                </a:solidFill>
              </a:rPr>
              <a:t>Mrs. Carmen Heidelberg</a:t>
            </a:r>
          </a:p>
          <a:p>
            <a:pPr algn="ctr"/>
            <a:r>
              <a:rPr lang="en-US" sz="2900" b="1" dirty="0">
                <a:solidFill>
                  <a:srgbClr val="FF0000"/>
                </a:solidFill>
              </a:rPr>
              <a:t>Asst. Principal</a:t>
            </a:r>
          </a:p>
          <a:p>
            <a:pPr algn="ctr"/>
            <a:r>
              <a:rPr lang="en-US" sz="1600" b="1" dirty="0">
                <a:solidFill>
                  <a:srgbClr val="FF0000"/>
                </a:solidFill>
              </a:rPr>
              <a:t>7</a:t>
            </a:r>
            <a:r>
              <a:rPr lang="en-US" sz="1600" b="1" baseline="30000" dirty="0">
                <a:solidFill>
                  <a:srgbClr val="FF0000"/>
                </a:solidFill>
              </a:rPr>
              <a:t>th</a:t>
            </a:r>
            <a:r>
              <a:rPr lang="en-US" sz="1600" b="1" dirty="0">
                <a:solidFill>
                  <a:srgbClr val="FF0000"/>
                </a:solidFill>
              </a:rPr>
              <a:t> Grade Administrator</a:t>
            </a:r>
            <a:endParaRPr lang="en-US" sz="1600" b="1" dirty="0">
              <a:solidFill>
                <a:srgbClr val="002060"/>
              </a:solidFill>
            </a:endParaRPr>
          </a:p>
        </p:txBody>
      </p:sp>
      <p:sp>
        <p:nvSpPr>
          <p:cNvPr id="11" name="TextBox 10">
            <a:extLst>
              <a:ext uri="{FF2B5EF4-FFF2-40B4-BE49-F238E27FC236}">
                <a16:creationId xmlns:a16="http://schemas.microsoft.com/office/drawing/2014/main" id="{EA5E958D-0F19-42AA-A032-D06B12FA40BD}"/>
              </a:ext>
            </a:extLst>
          </p:cNvPr>
          <p:cNvSpPr txBox="1"/>
          <p:nvPr/>
        </p:nvSpPr>
        <p:spPr>
          <a:xfrm>
            <a:off x="5410200" y="4096477"/>
            <a:ext cx="3581400" cy="1231106"/>
          </a:xfrm>
          <a:prstGeom prst="rect">
            <a:avLst/>
          </a:prstGeom>
          <a:noFill/>
        </p:spPr>
        <p:txBody>
          <a:bodyPr wrap="square" rtlCol="0">
            <a:spAutoFit/>
          </a:bodyPr>
          <a:lstStyle/>
          <a:p>
            <a:pPr algn="ctr"/>
            <a:r>
              <a:rPr lang="en-US" sz="2900" b="1" dirty="0">
                <a:solidFill>
                  <a:srgbClr val="000066"/>
                </a:solidFill>
              </a:rPr>
              <a:t>Mr. Tony Henning</a:t>
            </a:r>
          </a:p>
          <a:p>
            <a:pPr algn="ctr"/>
            <a:r>
              <a:rPr lang="en-US" sz="2900" b="1" dirty="0" err="1">
                <a:solidFill>
                  <a:srgbClr val="FF0000"/>
                </a:solidFill>
              </a:rPr>
              <a:t>Asst.Principal</a:t>
            </a:r>
            <a:endParaRPr lang="en-US" sz="2900" b="1" dirty="0">
              <a:solidFill>
                <a:srgbClr val="FF0000"/>
              </a:solidFill>
            </a:endParaRPr>
          </a:p>
          <a:p>
            <a:pPr algn="ctr"/>
            <a:r>
              <a:rPr lang="en-US" sz="1600" b="1" dirty="0">
                <a:solidFill>
                  <a:srgbClr val="FF0000"/>
                </a:solidFill>
              </a:rPr>
              <a:t>6</a:t>
            </a:r>
            <a:r>
              <a:rPr lang="en-US" sz="1600" b="1" baseline="30000" dirty="0">
                <a:solidFill>
                  <a:srgbClr val="FF0000"/>
                </a:solidFill>
              </a:rPr>
              <a:t>th</a:t>
            </a:r>
            <a:r>
              <a:rPr lang="en-US" sz="1600" b="1" dirty="0">
                <a:solidFill>
                  <a:srgbClr val="FF0000"/>
                </a:solidFill>
              </a:rPr>
              <a:t> Grade Administrator</a:t>
            </a:r>
            <a:endParaRPr lang="en-US" sz="1600" b="1" dirty="0">
              <a:solidFill>
                <a:srgbClr val="002060"/>
              </a:solidFill>
            </a:endParaRPr>
          </a:p>
        </p:txBody>
      </p:sp>
      <p:pic>
        <p:nvPicPr>
          <p:cNvPr id="1028" name="Picture 4">
            <a:extLst>
              <a:ext uri="{FF2B5EF4-FFF2-40B4-BE49-F238E27FC236}">
                <a16:creationId xmlns:a16="http://schemas.microsoft.com/office/drawing/2014/main" id="{3926AB56-53B6-B038-3F5F-D3AA45269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000" y="1967353"/>
            <a:ext cx="1885900" cy="1885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72394E-5D33-BCC6-849F-9B52D72E2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0419" y="5295683"/>
            <a:ext cx="1354149" cy="14399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6B056EF-C4E6-9078-FA89-4B0E3E837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385" y="5338215"/>
            <a:ext cx="1354149" cy="14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4728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p:cNvSpPr>
            <a:spLocks noChangeArrowheads="1" noChangeShapeType="1" noTextEdit="1"/>
          </p:cNvSpPr>
          <p:nvPr/>
        </p:nvSpPr>
        <p:spPr bwMode="auto">
          <a:xfrm>
            <a:off x="228600" y="228600"/>
            <a:ext cx="8763000" cy="1447800"/>
          </a:xfrm>
          <a:prstGeom prst="rect">
            <a:avLst/>
          </a:prstGeom>
        </p:spPr>
        <p:txBody>
          <a:bodyPr wrap="none" fromWordArt="1">
            <a:prstTxWarp prst="textDeflateBottom">
              <a:avLst>
                <a:gd name="adj" fmla="val 53125"/>
              </a:avLst>
            </a:prstTxWarp>
          </a:bodyPr>
          <a:lstStyle/>
          <a:p>
            <a:pPr algn="ctr"/>
            <a:r>
              <a:rPr lang="en-US" sz="3600" kern="10">
                <a:ln w="9525" cap="sq">
                  <a:noFill/>
                  <a:round/>
                  <a:headEnd type="none" w="sm" len="sm"/>
                  <a:tailEnd type="none" w="sm" len="sm"/>
                </a:ln>
                <a:solidFill>
                  <a:schemeClr val="bg1"/>
                </a:solidFill>
                <a:effectLst>
                  <a:outerShdw dist="35921" dir="2700000" algn="ctr" rotWithShape="0">
                    <a:schemeClr val="accent1"/>
                  </a:outerShdw>
                </a:effectLst>
                <a:latin typeface="SevilleTPC"/>
              </a:rPr>
              <a:t>American Way Middle</a:t>
            </a:r>
          </a:p>
        </p:txBody>
      </p:sp>
      <p:sp>
        <p:nvSpPr>
          <p:cNvPr id="3075" name="WordArt 4"/>
          <p:cNvSpPr>
            <a:spLocks noChangeArrowheads="1" noChangeShapeType="1" noTextEdit="1"/>
          </p:cNvSpPr>
          <p:nvPr/>
        </p:nvSpPr>
        <p:spPr bwMode="auto">
          <a:xfrm>
            <a:off x="2514600" y="5867400"/>
            <a:ext cx="4114800" cy="762000"/>
          </a:xfrm>
          <a:prstGeom prst="rect">
            <a:avLst/>
          </a:prstGeom>
        </p:spPr>
        <p:txBody>
          <a:bodyPr wrap="none" fromWordArt="1">
            <a:prstTxWarp prst="textDeflateTop">
              <a:avLst>
                <a:gd name="adj" fmla="val 46875"/>
              </a:avLst>
            </a:prstTxWarp>
          </a:bodyPr>
          <a:lstStyle/>
          <a:p>
            <a:pPr algn="ctr"/>
            <a:endParaRPr lang="en-US" sz="3600" kern="10">
              <a:ln w="9525" cap="sq">
                <a:noFill/>
                <a:round/>
                <a:headEnd type="none" w="sm" len="sm"/>
                <a:tailEnd type="none" w="sm" len="sm"/>
              </a:ln>
              <a:solidFill>
                <a:srgbClr val="16165D"/>
              </a:solidFill>
              <a:effectLst>
                <a:outerShdw dist="35921" dir="2700000" algn="ctr" rotWithShape="0">
                  <a:srgbClr val="C0C0C0"/>
                </a:outerShdw>
              </a:effectLst>
              <a:latin typeface="Bodoni MT Black" panose="02070A03080606020203" pitchFamily="18" charset="0"/>
              <a:ea typeface="Segoe UI Emoji" panose="020B0502040204020203" pitchFamily="34" charset="0"/>
            </a:endParaRPr>
          </a:p>
        </p:txBody>
      </p:sp>
      <p:sp>
        <p:nvSpPr>
          <p:cNvPr id="3078" name="Text Box 8"/>
          <p:cNvSpPr txBox="1">
            <a:spLocks noChangeArrowheads="1"/>
          </p:cNvSpPr>
          <p:nvPr/>
        </p:nvSpPr>
        <p:spPr bwMode="auto">
          <a:xfrm>
            <a:off x="3657600" y="990600"/>
            <a:ext cx="1752600" cy="457200"/>
          </a:xfrm>
          <a:prstGeom prst="rect">
            <a:avLst/>
          </a:prstGeom>
          <a:noFill/>
          <a:ln w="9525">
            <a:noFill/>
            <a:miter lim="800000"/>
            <a:headEnd/>
            <a:tailEnd/>
          </a:ln>
        </p:spPr>
        <p:txBody>
          <a:bodyPr>
            <a:spAutoFit/>
          </a:bodyPr>
          <a:lstStyle/>
          <a:p>
            <a:pPr>
              <a:spcBef>
                <a:spcPct val="50000"/>
              </a:spcBef>
            </a:pPr>
            <a:endParaRPr lang="en-US"/>
          </a:p>
        </p:txBody>
      </p:sp>
      <p:pic>
        <p:nvPicPr>
          <p:cNvPr id="8" name="Picture 7" descr="C:\Users\admininstall\AppData\Local\Microsoft\Windows\INetCache\Content.Word\logo.png">
            <a:extLst>
              <a:ext uri="{FF2B5EF4-FFF2-40B4-BE49-F238E27FC236}">
                <a16:creationId xmlns:a16="http://schemas.microsoft.com/office/drawing/2014/main" id="{55F128D0-B641-4478-842A-8138FC454DCE}"/>
              </a:ext>
            </a:extLst>
          </p:cNvPr>
          <p:cNvPicPr/>
          <p:nvPr/>
        </p:nvPicPr>
        <p:blipFill>
          <a:blip r:embed="rId2" cstate="print"/>
          <a:stretch>
            <a:fillRect/>
          </a:stretch>
        </p:blipFill>
        <p:spPr bwMode="auto">
          <a:xfrm>
            <a:off x="609600" y="1186356"/>
            <a:ext cx="1905000" cy="2590800"/>
          </a:xfrm>
          <a:prstGeom prst="rect">
            <a:avLst/>
          </a:prstGeom>
          <a:noFill/>
          <a:ln>
            <a:noFill/>
          </a:ln>
        </p:spPr>
      </p:pic>
      <p:sp>
        <p:nvSpPr>
          <p:cNvPr id="2" name="TextBox 1">
            <a:extLst>
              <a:ext uri="{FF2B5EF4-FFF2-40B4-BE49-F238E27FC236}">
                <a16:creationId xmlns:a16="http://schemas.microsoft.com/office/drawing/2014/main" id="{EA5E958D-0F19-42AA-A032-D06B12FA40BD}"/>
              </a:ext>
            </a:extLst>
          </p:cNvPr>
          <p:cNvSpPr txBox="1"/>
          <p:nvPr/>
        </p:nvSpPr>
        <p:spPr>
          <a:xfrm>
            <a:off x="2210261" y="1363034"/>
            <a:ext cx="2461137" cy="1077218"/>
          </a:xfrm>
          <a:prstGeom prst="rect">
            <a:avLst/>
          </a:prstGeom>
          <a:noFill/>
        </p:spPr>
        <p:txBody>
          <a:bodyPr wrap="square" rtlCol="0">
            <a:spAutoFit/>
          </a:bodyPr>
          <a:lstStyle/>
          <a:p>
            <a:pPr algn="ctr"/>
            <a:r>
              <a:rPr lang="en-US" sz="3200" b="1" u="sng">
                <a:solidFill>
                  <a:srgbClr val="002060"/>
                </a:solidFill>
              </a:rPr>
              <a:t>Eagles </a:t>
            </a:r>
          </a:p>
          <a:p>
            <a:pPr algn="ctr"/>
            <a:endParaRPr lang="en-US" sz="3200" b="1">
              <a:solidFill>
                <a:srgbClr val="002060"/>
              </a:solidFill>
            </a:endParaRPr>
          </a:p>
        </p:txBody>
      </p:sp>
      <p:sp>
        <p:nvSpPr>
          <p:cNvPr id="9" name="TextBox 8">
            <a:extLst>
              <a:ext uri="{FF2B5EF4-FFF2-40B4-BE49-F238E27FC236}">
                <a16:creationId xmlns:a16="http://schemas.microsoft.com/office/drawing/2014/main" id="{EA5E958D-0F19-42AA-A032-D06B12FA40BD}"/>
              </a:ext>
            </a:extLst>
          </p:cNvPr>
          <p:cNvSpPr txBox="1"/>
          <p:nvPr/>
        </p:nvSpPr>
        <p:spPr>
          <a:xfrm>
            <a:off x="4566948" y="2048834"/>
            <a:ext cx="4114800" cy="1523494"/>
          </a:xfrm>
          <a:prstGeom prst="rect">
            <a:avLst/>
          </a:prstGeom>
          <a:noFill/>
        </p:spPr>
        <p:txBody>
          <a:bodyPr wrap="square" rtlCol="0">
            <a:spAutoFit/>
          </a:bodyPr>
          <a:lstStyle/>
          <a:p>
            <a:pPr algn="ctr"/>
            <a:r>
              <a:rPr lang="en-US" sz="2900" b="1" dirty="0">
                <a:solidFill>
                  <a:srgbClr val="000066"/>
                </a:solidFill>
              </a:rPr>
              <a:t>Mrs. Larissa Jackson</a:t>
            </a:r>
          </a:p>
          <a:p>
            <a:pPr algn="ctr"/>
            <a:r>
              <a:rPr lang="en-US" sz="2400" b="1" dirty="0">
                <a:solidFill>
                  <a:srgbClr val="FF0000"/>
                </a:solidFill>
              </a:rPr>
              <a:t>Director </a:t>
            </a:r>
          </a:p>
          <a:p>
            <a:pPr algn="ctr"/>
            <a:r>
              <a:rPr lang="en-US" sz="2400" b="1" dirty="0">
                <a:solidFill>
                  <a:srgbClr val="FF0000"/>
                </a:solidFill>
              </a:rPr>
              <a:t>de la Escuela</a:t>
            </a:r>
          </a:p>
          <a:p>
            <a:pPr algn="ctr"/>
            <a:r>
              <a:rPr lang="en-US" sz="1600" b="1" dirty="0">
                <a:solidFill>
                  <a:srgbClr val="FF0000"/>
                </a:solidFill>
              </a:rPr>
              <a:t>8</a:t>
            </a:r>
            <a:r>
              <a:rPr lang="en-US" sz="1600" b="1" baseline="30000" dirty="0">
                <a:solidFill>
                  <a:srgbClr val="FF0000"/>
                </a:solidFill>
              </a:rPr>
              <a:t>th</a:t>
            </a:r>
            <a:r>
              <a:rPr lang="en-US" sz="1600" b="1" dirty="0">
                <a:solidFill>
                  <a:srgbClr val="FF0000"/>
                </a:solidFill>
              </a:rPr>
              <a:t> Grade </a:t>
            </a:r>
            <a:r>
              <a:rPr lang="en-US" sz="1600" b="1" dirty="0" err="1">
                <a:solidFill>
                  <a:srgbClr val="FF0000"/>
                </a:solidFill>
              </a:rPr>
              <a:t>Administrador</a:t>
            </a:r>
            <a:endParaRPr lang="en-US" sz="1600" b="1" dirty="0">
              <a:solidFill>
                <a:srgbClr val="002060"/>
              </a:solidFill>
            </a:endParaRPr>
          </a:p>
        </p:txBody>
      </p:sp>
      <p:sp>
        <p:nvSpPr>
          <p:cNvPr id="10" name="TextBox 9">
            <a:extLst>
              <a:ext uri="{FF2B5EF4-FFF2-40B4-BE49-F238E27FC236}">
                <a16:creationId xmlns:a16="http://schemas.microsoft.com/office/drawing/2014/main" id="{EA5E958D-0F19-42AA-A032-D06B12FA40BD}"/>
              </a:ext>
            </a:extLst>
          </p:cNvPr>
          <p:cNvSpPr txBox="1"/>
          <p:nvPr/>
        </p:nvSpPr>
        <p:spPr>
          <a:xfrm>
            <a:off x="304800" y="4245197"/>
            <a:ext cx="4572000" cy="1154162"/>
          </a:xfrm>
          <a:prstGeom prst="rect">
            <a:avLst/>
          </a:prstGeom>
          <a:noFill/>
        </p:spPr>
        <p:txBody>
          <a:bodyPr wrap="square" rtlCol="0">
            <a:spAutoFit/>
          </a:bodyPr>
          <a:lstStyle/>
          <a:p>
            <a:pPr algn="ctr"/>
            <a:r>
              <a:rPr lang="en-US" sz="2900" b="1">
                <a:solidFill>
                  <a:srgbClr val="000066"/>
                </a:solidFill>
              </a:rPr>
              <a:t>Mrs. Carmen Heidelberg</a:t>
            </a:r>
          </a:p>
          <a:p>
            <a:pPr algn="ctr"/>
            <a:r>
              <a:rPr lang="en-US" sz="2400" b="1">
                <a:solidFill>
                  <a:srgbClr val="FF0000"/>
                </a:solidFill>
              </a:rPr>
              <a:t>Subdirector de la </a:t>
            </a:r>
            <a:r>
              <a:rPr lang="en-US" sz="2400" b="1" err="1">
                <a:solidFill>
                  <a:srgbClr val="FF0000"/>
                </a:solidFill>
              </a:rPr>
              <a:t>Escuela</a:t>
            </a:r>
            <a:endParaRPr lang="en-US" sz="2400" b="1">
              <a:solidFill>
                <a:srgbClr val="FF0000"/>
              </a:solidFill>
            </a:endParaRPr>
          </a:p>
          <a:p>
            <a:pPr algn="ctr"/>
            <a:r>
              <a:rPr lang="en-US" sz="1600" b="1">
                <a:solidFill>
                  <a:srgbClr val="FF0000"/>
                </a:solidFill>
              </a:rPr>
              <a:t>7</a:t>
            </a:r>
            <a:r>
              <a:rPr lang="en-US" sz="1600" b="1" baseline="30000">
                <a:solidFill>
                  <a:srgbClr val="FF0000"/>
                </a:solidFill>
              </a:rPr>
              <a:t>th</a:t>
            </a:r>
            <a:r>
              <a:rPr lang="en-US" sz="1600" b="1">
                <a:solidFill>
                  <a:srgbClr val="FF0000"/>
                </a:solidFill>
              </a:rPr>
              <a:t> Grade </a:t>
            </a:r>
            <a:r>
              <a:rPr lang="en-US" sz="1600" b="1" err="1">
                <a:solidFill>
                  <a:srgbClr val="FF0000"/>
                </a:solidFill>
              </a:rPr>
              <a:t>Administradora</a:t>
            </a:r>
            <a:endParaRPr lang="en-US" sz="1600" b="1">
              <a:solidFill>
                <a:srgbClr val="002060"/>
              </a:solidFill>
            </a:endParaRPr>
          </a:p>
        </p:txBody>
      </p:sp>
      <p:sp>
        <p:nvSpPr>
          <p:cNvPr id="11" name="TextBox 10">
            <a:extLst>
              <a:ext uri="{FF2B5EF4-FFF2-40B4-BE49-F238E27FC236}">
                <a16:creationId xmlns:a16="http://schemas.microsoft.com/office/drawing/2014/main" id="{EA5E958D-0F19-42AA-A032-D06B12FA40BD}"/>
              </a:ext>
            </a:extLst>
          </p:cNvPr>
          <p:cNvSpPr txBox="1"/>
          <p:nvPr/>
        </p:nvSpPr>
        <p:spPr>
          <a:xfrm>
            <a:off x="4862787" y="4245197"/>
            <a:ext cx="4876639" cy="1154162"/>
          </a:xfrm>
          <a:prstGeom prst="rect">
            <a:avLst/>
          </a:prstGeom>
          <a:noFill/>
        </p:spPr>
        <p:txBody>
          <a:bodyPr wrap="square" rtlCol="0">
            <a:spAutoFit/>
          </a:bodyPr>
          <a:lstStyle/>
          <a:p>
            <a:pPr algn="ctr"/>
            <a:r>
              <a:rPr lang="en-US" sz="2900" b="1" dirty="0">
                <a:solidFill>
                  <a:srgbClr val="000066"/>
                </a:solidFill>
              </a:rPr>
              <a:t>Mr. Tony Henning</a:t>
            </a:r>
          </a:p>
          <a:p>
            <a:r>
              <a:rPr lang="en-US" sz="2400" b="1" dirty="0">
                <a:solidFill>
                  <a:srgbClr val="FF0000"/>
                </a:solidFill>
              </a:rPr>
              <a:t>Subdirector de la Escuela</a:t>
            </a:r>
          </a:p>
          <a:p>
            <a:pPr algn="ctr"/>
            <a:r>
              <a:rPr lang="en-US" sz="1600" b="1" dirty="0">
                <a:solidFill>
                  <a:srgbClr val="FF0000"/>
                </a:solidFill>
              </a:rPr>
              <a:t>6</a:t>
            </a:r>
            <a:r>
              <a:rPr lang="en-US" sz="1600" b="1" baseline="30000" dirty="0">
                <a:solidFill>
                  <a:srgbClr val="FF0000"/>
                </a:solidFill>
              </a:rPr>
              <a:t>th</a:t>
            </a:r>
            <a:r>
              <a:rPr lang="en-US" sz="1600" b="1" dirty="0">
                <a:solidFill>
                  <a:srgbClr val="FF0000"/>
                </a:solidFill>
              </a:rPr>
              <a:t> Grade </a:t>
            </a:r>
            <a:r>
              <a:rPr lang="en-US" sz="1600" b="1" dirty="0" err="1">
                <a:solidFill>
                  <a:srgbClr val="FF0000"/>
                </a:solidFill>
              </a:rPr>
              <a:t>Administrador</a:t>
            </a:r>
            <a:endParaRPr lang="en-US" sz="1600" b="1" dirty="0">
              <a:solidFill>
                <a:srgbClr val="002060"/>
              </a:solidFill>
            </a:endParaRPr>
          </a:p>
        </p:txBody>
      </p:sp>
      <p:sp>
        <p:nvSpPr>
          <p:cNvPr id="4" name="Rectangle 1"/>
          <p:cNvSpPr>
            <a:spLocks noChangeArrowheads="1"/>
          </p:cNvSpPr>
          <p:nvPr/>
        </p:nvSpPr>
        <p:spPr bwMode="auto">
          <a:xfrm>
            <a:off x="4091141" y="1418478"/>
            <a:ext cx="3810000" cy="46680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3200" b="1" u="sng">
                <a:solidFill>
                  <a:srgbClr val="000066"/>
                </a:solidFill>
                <a:latin typeface="+mn-lt"/>
              </a:rPr>
              <a:t> A</a:t>
            </a:r>
            <a:r>
              <a:rPr kumimoji="0" lang="es-ES" altLang="en-US" sz="3200" b="1" i="0" u="sng" strike="noStrike" cap="none" normalizeH="0" baseline="0">
                <a:ln>
                  <a:noFill/>
                </a:ln>
                <a:solidFill>
                  <a:srgbClr val="000066"/>
                </a:solidFill>
                <a:effectLst/>
                <a:latin typeface="+mn-lt"/>
              </a:rPr>
              <a:t>dministración </a:t>
            </a:r>
          </a:p>
        </p:txBody>
      </p:sp>
      <p:pic>
        <p:nvPicPr>
          <p:cNvPr id="3" name="Picture 4">
            <a:extLst>
              <a:ext uri="{FF2B5EF4-FFF2-40B4-BE49-F238E27FC236}">
                <a16:creationId xmlns:a16="http://schemas.microsoft.com/office/drawing/2014/main" id="{8284C0BB-B729-D447-38C0-FE14BFFA3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000" y="1967353"/>
            <a:ext cx="1885900" cy="18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F323A720-10AD-5517-4C95-542BC15CB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924" y="5380747"/>
            <a:ext cx="1354149" cy="1439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387C9972-64D7-CFB4-65BF-08FB16DF0D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385" y="5391380"/>
            <a:ext cx="1354149" cy="14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279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71E7-0FF9-4D79-A2DB-44DDF25AFD0D}"/>
              </a:ext>
            </a:extLst>
          </p:cNvPr>
          <p:cNvSpPr>
            <a:spLocks noGrp="1"/>
          </p:cNvSpPr>
          <p:nvPr>
            <p:ph type="title"/>
          </p:nvPr>
        </p:nvSpPr>
        <p:spPr>
          <a:xfrm>
            <a:off x="779463" y="1524000"/>
            <a:ext cx="7583487" cy="1371600"/>
          </a:xfrm>
        </p:spPr>
        <p:txBody>
          <a:bodyPr/>
          <a:lstStyle/>
          <a:p>
            <a:pPr algn="ctr">
              <a:defRPr/>
            </a:pPr>
            <a:br>
              <a:rPr lang="en-US" sz="2400" b="1" dirty="0">
                <a:ln w="11430"/>
                <a:solidFill>
                  <a:srgbClr val="FFC000"/>
                </a:solidFill>
                <a:effectLst>
                  <a:outerShdw blurRad="80000" dist="40000" dir="5040000" algn="tl">
                    <a:srgbClr val="000000">
                      <a:alpha val="30000"/>
                    </a:srgbClr>
                  </a:outerShdw>
                </a:effectLst>
              </a:rPr>
            </a:br>
            <a:br>
              <a:rPr lang="en-US" sz="2400" b="1" dirty="0">
                <a:ln w="11430"/>
                <a:solidFill>
                  <a:srgbClr val="FFC000"/>
                </a:solidFill>
                <a:effectLst>
                  <a:outerShdw blurRad="80000" dist="40000" dir="5040000" algn="tl">
                    <a:srgbClr val="000000">
                      <a:alpha val="30000"/>
                    </a:srgbClr>
                  </a:outerShdw>
                </a:effectLst>
              </a:rPr>
            </a:br>
            <a:br>
              <a:rPr lang="en-US" sz="2400" b="1" dirty="0">
                <a:ln w="11430"/>
                <a:solidFill>
                  <a:srgbClr val="FFC000"/>
                </a:solidFill>
                <a:effectLst>
                  <a:outerShdw blurRad="80000" dist="40000" dir="5040000" algn="tl">
                    <a:srgbClr val="000000">
                      <a:alpha val="30000"/>
                    </a:srgbClr>
                  </a:outerShdw>
                </a:effectLst>
              </a:rPr>
            </a:br>
            <a:r>
              <a:rPr lang="en-US" sz="3600" b="1" dirty="0">
                <a:ln w="11430"/>
                <a:solidFill>
                  <a:srgbClr val="002060"/>
                </a:solidFill>
                <a:effectLst>
                  <a:outerShdw blurRad="80000" dist="40000" dir="5040000" algn="tl">
                    <a:srgbClr val="000000">
                      <a:alpha val="30000"/>
                    </a:srgbClr>
                  </a:outerShdw>
                </a:effectLst>
              </a:rPr>
              <a:t>AWMS MISSION</a:t>
            </a:r>
            <a:br>
              <a:rPr lang="en-US" sz="2400" b="1" dirty="0">
                <a:solidFill>
                  <a:srgbClr val="002060"/>
                </a:solidFill>
              </a:rPr>
            </a:br>
            <a:r>
              <a:rPr lang="en-US" sz="2800" b="1" dirty="0">
                <a:solidFill>
                  <a:srgbClr val="000099"/>
                </a:solidFill>
              </a:rPr>
              <a:t>At American Way Middle </a:t>
            </a:r>
            <a:r>
              <a:rPr lang="en-US" sz="2800" dirty="0">
                <a:solidFill>
                  <a:srgbClr val="000099"/>
                </a:solidFill>
              </a:rPr>
              <a:t>we </a:t>
            </a:r>
            <a:r>
              <a:rPr lang="en-US" sz="2800" b="1" dirty="0">
                <a:solidFill>
                  <a:srgbClr val="FF0000"/>
                </a:solidFill>
              </a:rPr>
              <a:t>BELIEVE</a:t>
            </a:r>
            <a:r>
              <a:rPr lang="en-US" sz="2800" dirty="0">
                <a:solidFill>
                  <a:srgbClr val="000099"/>
                </a:solidFill>
              </a:rPr>
              <a:t> in ourselves and each other, work hard to </a:t>
            </a:r>
            <a:r>
              <a:rPr lang="en-US" sz="2800" b="1" dirty="0">
                <a:solidFill>
                  <a:srgbClr val="FF0000"/>
                </a:solidFill>
              </a:rPr>
              <a:t>ACHIEVE</a:t>
            </a:r>
            <a:r>
              <a:rPr lang="en-US" sz="2800" dirty="0">
                <a:solidFill>
                  <a:srgbClr val="000099"/>
                </a:solidFill>
              </a:rPr>
              <a:t> our goals, and grow every day to </a:t>
            </a:r>
            <a:r>
              <a:rPr lang="en-US" sz="2800" b="1" dirty="0">
                <a:solidFill>
                  <a:srgbClr val="FF0000"/>
                </a:solidFill>
              </a:rPr>
              <a:t>SUCCEED</a:t>
            </a:r>
            <a:r>
              <a:rPr lang="en-US" sz="2800" dirty="0">
                <a:solidFill>
                  <a:srgbClr val="FF0000"/>
                </a:solidFill>
              </a:rPr>
              <a:t> </a:t>
            </a:r>
            <a:r>
              <a:rPr lang="en-US" sz="2800" dirty="0">
                <a:solidFill>
                  <a:srgbClr val="000099"/>
                </a:solidFill>
              </a:rPr>
              <a:t>in school and in life. </a:t>
            </a:r>
            <a:br>
              <a:rPr lang="en-US" sz="2800" dirty="0"/>
            </a:br>
            <a:endParaRPr lang="en-US" sz="2800" b="1" dirty="0">
              <a:solidFill>
                <a:srgbClr val="002060"/>
              </a:solidFill>
            </a:endParaRPr>
          </a:p>
        </p:txBody>
      </p:sp>
      <p:sp>
        <p:nvSpPr>
          <p:cNvPr id="3" name="Content Placeholder 2">
            <a:extLst>
              <a:ext uri="{FF2B5EF4-FFF2-40B4-BE49-F238E27FC236}">
                <a16:creationId xmlns:a16="http://schemas.microsoft.com/office/drawing/2014/main" id="{7AB736C6-A38E-4A39-A215-CDF62EDAE210}"/>
              </a:ext>
            </a:extLst>
          </p:cNvPr>
          <p:cNvSpPr>
            <a:spLocks noGrp="1"/>
          </p:cNvSpPr>
          <p:nvPr>
            <p:ph idx="1"/>
          </p:nvPr>
        </p:nvSpPr>
        <p:spPr>
          <a:xfrm>
            <a:off x="791868" y="3810000"/>
            <a:ext cx="7583487" cy="2590800"/>
          </a:xfrm>
          <a:solidFill>
            <a:srgbClr val="000066"/>
          </a:solidFill>
          <a:ln>
            <a:solidFill>
              <a:srgbClr val="000066"/>
            </a:solidFill>
          </a:ln>
        </p:spPr>
        <p:txBody>
          <a:bodyPr>
            <a:normAutofit fontScale="85000" lnSpcReduction="10000"/>
          </a:bodyPr>
          <a:lstStyle/>
          <a:p>
            <a:pPr marL="0" indent="0" algn="ctr">
              <a:buFont typeface="Wingdings" panose="05000000000000000000" pitchFamily="2" charset="2"/>
              <a:buNone/>
              <a:defRPr/>
            </a:pPr>
            <a:r>
              <a:rPr lang="en-US" sz="3600" b="1" dirty="0">
                <a:ln w="11430"/>
                <a:solidFill>
                  <a:schemeClr val="bg1"/>
                </a:solidFill>
                <a:effectLst>
                  <a:outerShdw blurRad="80000" dist="40000" dir="5040000" algn="tl">
                    <a:srgbClr val="000000">
                      <a:alpha val="30000"/>
                    </a:srgbClr>
                  </a:outerShdw>
                </a:effectLst>
              </a:rPr>
              <a:t>AWMS VISION</a:t>
            </a:r>
          </a:p>
          <a:p>
            <a:pPr marL="0" indent="0" algn="ctr">
              <a:buNone/>
              <a:defRPr/>
            </a:pPr>
            <a:r>
              <a:rPr lang="en-US" b="1" dirty="0">
                <a:solidFill>
                  <a:srgbClr val="FFFFFF"/>
                </a:solidFill>
              </a:rPr>
              <a:t>American Way Middle School’s vision </a:t>
            </a:r>
            <a:r>
              <a:rPr lang="en-US" dirty="0">
                <a:solidFill>
                  <a:srgbClr val="FFFFFF"/>
                </a:solidFill>
              </a:rPr>
              <a:t>is to cultivate literate, tech savvy, self-motivated learners who think critically, collaborate respectfully, and lead with integrity in a diverse and ever-changing world.</a:t>
            </a:r>
          </a:p>
          <a:p>
            <a:pPr marL="0" indent="0" algn="ctr">
              <a:buFont typeface="Wingdings" panose="05000000000000000000" pitchFamily="2" charset="2"/>
              <a:buNone/>
              <a:defRPr/>
            </a:pPr>
            <a:endParaRPr lang="en-US" sz="3600" b="1" dirty="0">
              <a:ln w="11430"/>
              <a:solidFill>
                <a:schemeClr val="bg1"/>
              </a:solidFill>
              <a:effectLst>
                <a:outerShdw blurRad="80000" dist="40000" dir="5040000" algn="tl">
                  <a:srgbClr val="000000">
                    <a:alpha val="30000"/>
                  </a:srgbClr>
                </a:outerShdw>
              </a:effectLst>
            </a:endParaRPr>
          </a:p>
        </p:txBody>
      </p:sp>
      <p:sp>
        <p:nvSpPr>
          <p:cNvPr id="7172" name="Rectangle 3">
            <a:extLst>
              <a:ext uri="{FF2B5EF4-FFF2-40B4-BE49-F238E27FC236}">
                <a16:creationId xmlns:a16="http://schemas.microsoft.com/office/drawing/2014/main" id="{CF78C3F3-BFDF-467D-9EC5-15BAD4BD583E}"/>
              </a:ext>
            </a:extLst>
          </p:cNvPr>
          <p:cNvSpPr>
            <a:spLocks noChangeArrowheads="1"/>
          </p:cNvSpPr>
          <p:nvPr/>
        </p:nvSpPr>
        <p:spPr bwMode="auto">
          <a:xfrm>
            <a:off x="457200" y="228600"/>
            <a:ext cx="579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5400" b="1" dirty="0">
                <a:solidFill>
                  <a:schemeClr val="bg1"/>
                </a:solidFill>
              </a:rPr>
              <a:t>Mission &amp; Vision</a:t>
            </a:r>
            <a:endParaRPr lang="en-US" altLang="en-US" sz="5400"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43000" y="206921"/>
            <a:ext cx="5029200" cy="80535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5400" b="0" i="0" u="none" strike="noStrike" cap="none" normalizeH="0" baseline="0">
                <a:ln>
                  <a:noFill/>
                </a:ln>
                <a:solidFill>
                  <a:schemeClr val="bg1"/>
                </a:solidFill>
                <a:effectLst/>
                <a:latin typeface="+mn-lt"/>
              </a:rPr>
              <a:t>Misión y Visión </a:t>
            </a:r>
          </a:p>
        </p:txBody>
      </p:sp>
      <p:sp>
        <p:nvSpPr>
          <p:cNvPr id="6" name="Rectangle 5"/>
          <p:cNvSpPr/>
          <p:nvPr/>
        </p:nvSpPr>
        <p:spPr>
          <a:xfrm>
            <a:off x="644013" y="1212105"/>
            <a:ext cx="7696200" cy="2339102"/>
          </a:xfrm>
          <a:prstGeom prst="rect">
            <a:avLst/>
          </a:prstGeom>
          <a:noFill/>
        </p:spPr>
        <p:txBody>
          <a:bodyPr wrap="square">
            <a:spAutoFit/>
          </a:bodyPr>
          <a:lstStyle/>
          <a:p>
            <a:pPr algn="ctr"/>
            <a:br>
              <a:rPr lang="es-ES" dirty="0"/>
            </a:br>
            <a:r>
              <a:rPr lang="es-ES" sz="3200" b="1" dirty="0">
                <a:solidFill>
                  <a:srgbClr val="000066"/>
                </a:solidFill>
              </a:rPr>
              <a:t>MISIÓN DE AWMS </a:t>
            </a:r>
          </a:p>
          <a:p>
            <a:pPr algn="ctr"/>
            <a:r>
              <a:rPr lang="es-ES" sz="2400" b="1" dirty="0">
                <a:solidFill>
                  <a:srgbClr val="000066"/>
                </a:solidFill>
              </a:rPr>
              <a:t>En American </a:t>
            </a:r>
            <a:r>
              <a:rPr lang="es-ES" sz="2400" b="1" dirty="0" err="1">
                <a:solidFill>
                  <a:srgbClr val="000066"/>
                </a:solidFill>
              </a:rPr>
              <a:t>Way</a:t>
            </a:r>
            <a:r>
              <a:rPr lang="es-ES" sz="2400" b="1" dirty="0">
                <a:solidFill>
                  <a:srgbClr val="000066"/>
                </a:solidFill>
              </a:rPr>
              <a:t> </a:t>
            </a:r>
            <a:r>
              <a:rPr lang="es-ES" sz="2400" b="1" dirty="0" err="1">
                <a:solidFill>
                  <a:srgbClr val="000066"/>
                </a:solidFill>
              </a:rPr>
              <a:t>Middle</a:t>
            </a:r>
            <a:r>
              <a:rPr lang="es-ES" sz="2400" b="1" dirty="0">
                <a:solidFill>
                  <a:srgbClr val="000066"/>
                </a:solidFill>
              </a:rPr>
              <a:t> CREEMOS en nosotros mismos y en los demás, trabajamos duro para LOGRAR nuestras metas y crecemos cada día para TENER ÉXITO en la escuela y en la vida.</a:t>
            </a:r>
            <a:endParaRPr lang="en-US" sz="2400" b="1" dirty="0">
              <a:solidFill>
                <a:srgbClr val="000066"/>
              </a:solidFill>
              <a:latin typeface="+mn-lt"/>
            </a:endParaRPr>
          </a:p>
        </p:txBody>
      </p:sp>
      <p:sp>
        <p:nvSpPr>
          <p:cNvPr id="7" name="Rectangle 2"/>
          <p:cNvSpPr>
            <a:spLocks noGrp="1" noChangeArrowheads="1"/>
          </p:cNvSpPr>
          <p:nvPr>
            <p:ph idx="1"/>
          </p:nvPr>
        </p:nvSpPr>
        <p:spPr bwMode="auto">
          <a:xfrm>
            <a:off x="644013" y="3748445"/>
            <a:ext cx="7696200" cy="2313462"/>
          </a:xfrm>
          <a:prstGeom prst="rect">
            <a:avLst/>
          </a:prstGeom>
          <a:solidFill>
            <a:srgbClr val="002060"/>
          </a:solidFill>
          <a:ln>
            <a:noFill/>
          </a:ln>
          <a:effec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b="1" i="0" u="none" strike="noStrike" cap="none" normalizeH="0" baseline="0" dirty="0">
                <a:ln>
                  <a:noFill/>
                </a:ln>
                <a:solidFill>
                  <a:schemeClr val="bg1"/>
                </a:solidFill>
                <a:effectLst/>
              </a:rPr>
              <a:t>VISIÓN DE AWMS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400" b="1" i="0" u="none" strike="noStrike" cap="none" normalizeH="0" baseline="0" dirty="0">
                <a:ln>
                  <a:noFill/>
                </a:ln>
                <a:solidFill>
                  <a:schemeClr val="bg1"/>
                </a:solidFill>
                <a:effectLst/>
              </a:rPr>
              <a:t>La visión de American </a:t>
            </a:r>
            <a:r>
              <a:rPr kumimoji="0" lang="es-ES" altLang="en-US" sz="2400" b="1" i="0" u="none" strike="noStrike" cap="none" normalizeH="0" baseline="0" dirty="0" err="1">
                <a:ln>
                  <a:noFill/>
                </a:ln>
                <a:solidFill>
                  <a:schemeClr val="bg1"/>
                </a:solidFill>
                <a:effectLst/>
              </a:rPr>
              <a:t>Way</a:t>
            </a:r>
            <a:r>
              <a:rPr kumimoji="0" lang="es-ES" altLang="en-US" sz="2400" b="1" i="0" u="none" strike="noStrike" cap="none" normalizeH="0" baseline="0" dirty="0">
                <a:ln>
                  <a:noFill/>
                </a:ln>
                <a:solidFill>
                  <a:schemeClr val="bg1"/>
                </a:solidFill>
                <a:effectLst/>
              </a:rPr>
              <a:t> </a:t>
            </a:r>
            <a:r>
              <a:rPr kumimoji="0" lang="es-ES" altLang="en-US" sz="2400" b="1" i="0" u="none" strike="noStrike" cap="none" normalizeH="0" baseline="0" dirty="0" err="1">
                <a:ln>
                  <a:noFill/>
                </a:ln>
                <a:solidFill>
                  <a:schemeClr val="bg1"/>
                </a:solidFill>
                <a:effectLst/>
              </a:rPr>
              <a:t>Middle</a:t>
            </a:r>
            <a:r>
              <a:rPr kumimoji="0" lang="es-ES" altLang="en-US" sz="2400" b="1" i="0" u="none" strike="noStrike" cap="none" normalizeH="0" baseline="0" dirty="0">
                <a:ln>
                  <a:noFill/>
                </a:ln>
                <a:solidFill>
                  <a:schemeClr val="bg1"/>
                </a:solidFill>
                <a:effectLst/>
              </a:rPr>
              <a:t> </a:t>
            </a:r>
            <a:r>
              <a:rPr kumimoji="0" lang="es-ES" altLang="en-US" sz="2400" b="1" i="0" u="none" strike="noStrike" cap="none" normalizeH="0" baseline="0" dirty="0" err="1">
                <a:ln>
                  <a:noFill/>
                </a:ln>
                <a:solidFill>
                  <a:schemeClr val="bg1"/>
                </a:solidFill>
                <a:effectLst/>
              </a:rPr>
              <a:t>School</a:t>
            </a:r>
            <a:r>
              <a:rPr kumimoji="0" lang="es-ES" altLang="en-US" sz="2400" b="1" i="0" u="none" strike="noStrike" cap="none" normalizeH="0" baseline="0" dirty="0">
                <a:ln>
                  <a:noFill/>
                </a:ln>
                <a:solidFill>
                  <a:schemeClr val="bg1"/>
                </a:solidFill>
                <a:effectLst/>
              </a:rPr>
              <a:t> es formar estudiantes alfabetizados, con conocimientos tecnológicos y motivados que piensen críticamente, colaboren con respeto y lideren con integridad en un mundo diverso y en constante cambio.</a:t>
            </a:r>
          </a:p>
        </p:txBody>
      </p:sp>
    </p:spTree>
    <p:extLst>
      <p:ext uri="{BB962C8B-B14F-4D97-AF65-F5344CB8AC3E}">
        <p14:creationId xmlns:p14="http://schemas.microsoft.com/office/powerpoint/2010/main" val="662708596"/>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5C11E86-EFA4-4C91-BCDA-EFCC88762C6E}"/>
              </a:ext>
            </a:extLst>
          </p:cNvPr>
          <p:cNvSpPr>
            <a:spLocks noGrp="1" noChangeArrowheads="1"/>
          </p:cNvSpPr>
          <p:nvPr>
            <p:ph type="title"/>
          </p:nvPr>
        </p:nvSpPr>
        <p:spPr/>
        <p:txBody>
          <a:bodyPr/>
          <a:lstStyle/>
          <a:p>
            <a:pPr algn="ctr" eaLnBrk="1" hangingPunct="1"/>
            <a:r>
              <a:rPr lang="en-US" altLang="en-US">
                <a:latin typeface="Arial Black" panose="020B0A04020102020204" pitchFamily="34" charset="0"/>
                <a:ea typeface="Arial Black" panose="020B0A04020102020204" pitchFamily="34" charset="0"/>
                <a:cs typeface="Arial Black" panose="020B0A04020102020204" pitchFamily="34" charset="0"/>
              </a:rPr>
              <a:t>Title I/ ESSA</a:t>
            </a:r>
          </a:p>
        </p:txBody>
      </p:sp>
      <p:sp>
        <p:nvSpPr>
          <p:cNvPr id="10243" name="Content Placeholder 2">
            <a:extLst>
              <a:ext uri="{FF2B5EF4-FFF2-40B4-BE49-F238E27FC236}">
                <a16:creationId xmlns:a16="http://schemas.microsoft.com/office/drawing/2014/main" id="{71DF85E0-284B-40F1-A6B2-51FB354E0EB2}"/>
              </a:ext>
            </a:extLst>
          </p:cNvPr>
          <p:cNvSpPr>
            <a:spLocks noGrp="1" noChangeArrowheads="1"/>
          </p:cNvSpPr>
          <p:nvPr>
            <p:ph sz="half" idx="1"/>
          </p:nvPr>
        </p:nvSpPr>
        <p:spPr/>
        <p:txBody>
          <a:bodyPr/>
          <a:lstStyle/>
          <a:p>
            <a:pPr algn="ctr" eaLnBrk="1" hangingPunct="1">
              <a:buClr>
                <a:srgbClr val="CC0000"/>
              </a:buClr>
              <a:buFont typeface="Wingdings" panose="05000000000000000000" pitchFamily="2" charset="2"/>
              <a:buNone/>
            </a:pPr>
            <a:r>
              <a:rPr lang="en-US" altLang="en-US" b="1" u="sng">
                <a:latin typeface="Times New Roman" panose="02020603050405020304" pitchFamily="18" charset="0"/>
              </a:rPr>
              <a:t>Title I </a:t>
            </a:r>
          </a:p>
          <a:p>
            <a:pPr eaLnBrk="1" hangingPunct="1">
              <a:buClr>
                <a:srgbClr val="CC0000"/>
              </a:buClr>
            </a:pPr>
            <a:r>
              <a:rPr lang="en-US" altLang="en-US">
                <a:latin typeface="Times New Roman" panose="02020603050405020304" pitchFamily="18" charset="0"/>
              </a:rPr>
              <a:t>Improve Academic Achievement for Disadvantaged Students	</a:t>
            </a:r>
          </a:p>
          <a:p>
            <a:pPr eaLnBrk="1" hangingPunct="1">
              <a:buClr>
                <a:srgbClr val="CC0000"/>
              </a:buClr>
            </a:pPr>
            <a:r>
              <a:rPr lang="en-US" altLang="en-US" b="1">
                <a:latin typeface="Times New Roman" panose="02020603050405020304" pitchFamily="18" charset="0"/>
              </a:rPr>
              <a:t>Criteria: </a:t>
            </a:r>
            <a:r>
              <a:rPr lang="en-US" altLang="en-US">
                <a:latin typeface="Times New Roman" panose="02020603050405020304" pitchFamily="18" charset="0"/>
              </a:rPr>
              <a:t>95% of student population receives free or reduced lunch</a:t>
            </a:r>
          </a:p>
          <a:p>
            <a:pPr eaLnBrk="1" hangingPunct="1"/>
            <a:endParaRPr lang="en-US" altLang="en-US"/>
          </a:p>
        </p:txBody>
      </p:sp>
      <p:sp>
        <p:nvSpPr>
          <p:cNvPr id="4" name="Content Placeholder 3">
            <a:extLst>
              <a:ext uri="{FF2B5EF4-FFF2-40B4-BE49-F238E27FC236}">
                <a16:creationId xmlns:a16="http://schemas.microsoft.com/office/drawing/2014/main" id="{553AF215-B976-428A-BA4F-4BF498A5BE63}"/>
              </a:ext>
            </a:extLst>
          </p:cNvPr>
          <p:cNvSpPr>
            <a:spLocks noGrp="1"/>
          </p:cNvSpPr>
          <p:nvPr>
            <p:ph sz="half" idx="2"/>
          </p:nvPr>
        </p:nvSpPr>
        <p:spPr/>
        <p:txBody>
          <a:bodyPr/>
          <a:lstStyle/>
          <a:p>
            <a:pPr algn="ctr" eaLnBrk="1" hangingPunct="1">
              <a:buClr>
                <a:srgbClr val="CC0000"/>
              </a:buClr>
              <a:buFont typeface="Wingdings" panose="05000000000000000000" pitchFamily="2" charset="2"/>
              <a:buNone/>
              <a:defRPr/>
            </a:pPr>
            <a:r>
              <a:rPr lang="en-US" b="1" u="sng" err="1">
                <a:latin typeface="Times New Roman" pitchFamily="18" charset="0"/>
              </a:rPr>
              <a:t>Título</a:t>
            </a:r>
            <a:r>
              <a:rPr lang="en-US" b="1" u="sng">
                <a:latin typeface="Times New Roman" pitchFamily="18" charset="0"/>
              </a:rPr>
              <a:t> I </a:t>
            </a:r>
          </a:p>
          <a:p>
            <a:pPr eaLnBrk="1" hangingPunct="1">
              <a:buClr>
                <a:srgbClr val="CC0000"/>
              </a:buClr>
              <a:defRPr/>
            </a:pPr>
            <a:r>
              <a:rPr lang="en-US" err="1">
                <a:latin typeface="Times New Roman" pitchFamily="18" charset="0"/>
              </a:rPr>
              <a:t>Mejorando</a:t>
            </a:r>
            <a:r>
              <a:rPr lang="en-US">
                <a:latin typeface="Times New Roman" pitchFamily="18" charset="0"/>
              </a:rPr>
              <a:t> El </a:t>
            </a:r>
            <a:r>
              <a:rPr lang="en-US" err="1">
                <a:latin typeface="Times New Roman" pitchFamily="18" charset="0"/>
              </a:rPr>
              <a:t>Logro</a:t>
            </a:r>
            <a:r>
              <a:rPr lang="en-US">
                <a:latin typeface="Times New Roman" pitchFamily="18" charset="0"/>
              </a:rPr>
              <a:t> </a:t>
            </a:r>
            <a:r>
              <a:rPr lang="en-US" err="1">
                <a:latin typeface="Times New Roman" pitchFamily="18" charset="0"/>
              </a:rPr>
              <a:t>Académico</a:t>
            </a:r>
            <a:r>
              <a:rPr lang="en-US">
                <a:latin typeface="Times New Roman" pitchFamily="18" charset="0"/>
              </a:rPr>
              <a:t> </a:t>
            </a:r>
            <a:r>
              <a:rPr lang="en-US" err="1">
                <a:latin typeface="Times New Roman" pitchFamily="18" charset="0"/>
              </a:rPr>
              <a:t>para</a:t>
            </a:r>
            <a:r>
              <a:rPr lang="en-US">
                <a:latin typeface="Times New Roman" pitchFamily="18" charset="0"/>
              </a:rPr>
              <a:t> </a:t>
            </a:r>
            <a:r>
              <a:rPr lang="en-US" err="1">
                <a:latin typeface="Times New Roman" pitchFamily="18" charset="0"/>
              </a:rPr>
              <a:t>Estudiantes</a:t>
            </a:r>
            <a:r>
              <a:rPr lang="en-US">
                <a:latin typeface="Times New Roman" pitchFamily="18" charset="0"/>
              </a:rPr>
              <a:t> con </a:t>
            </a:r>
            <a:r>
              <a:rPr lang="en-US" err="1">
                <a:latin typeface="Times New Roman" pitchFamily="18" charset="0"/>
              </a:rPr>
              <a:t>menos</a:t>
            </a:r>
            <a:r>
              <a:rPr lang="en-US">
                <a:latin typeface="Times New Roman" pitchFamily="18" charset="0"/>
              </a:rPr>
              <a:t> </a:t>
            </a:r>
            <a:r>
              <a:rPr lang="en-US" err="1">
                <a:latin typeface="Times New Roman" pitchFamily="18" charset="0"/>
              </a:rPr>
              <a:t>recursos</a:t>
            </a:r>
            <a:r>
              <a:rPr lang="en-US">
                <a:latin typeface="Times New Roman" pitchFamily="18" charset="0"/>
              </a:rPr>
              <a:t>.</a:t>
            </a:r>
          </a:p>
          <a:p>
            <a:pPr eaLnBrk="1" hangingPunct="1">
              <a:buClr>
                <a:srgbClr val="CC0000"/>
              </a:buClr>
              <a:defRPr/>
            </a:pPr>
            <a:r>
              <a:rPr lang="en-US" b="1">
                <a:latin typeface="Times New Roman" pitchFamily="18" charset="0"/>
              </a:rPr>
              <a:t>Criteria:</a:t>
            </a:r>
            <a:r>
              <a:rPr lang="en-US">
                <a:latin typeface="Times New Roman" pitchFamily="18" charset="0"/>
              </a:rPr>
              <a:t> 95% de la </a:t>
            </a:r>
            <a:r>
              <a:rPr lang="en-US" err="1">
                <a:latin typeface="Times New Roman" pitchFamily="18" charset="0"/>
              </a:rPr>
              <a:t>población</a:t>
            </a:r>
            <a:r>
              <a:rPr lang="en-US">
                <a:latin typeface="Times New Roman" pitchFamily="18" charset="0"/>
              </a:rPr>
              <a:t> </a:t>
            </a:r>
            <a:r>
              <a:rPr lang="en-US" err="1">
                <a:latin typeface="Times New Roman" pitchFamily="18" charset="0"/>
              </a:rPr>
              <a:t>estudiantil</a:t>
            </a:r>
            <a:r>
              <a:rPr lang="en-US">
                <a:latin typeface="Times New Roman" pitchFamily="18" charset="0"/>
              </a:rPr>
              <a:t> </a:t>
            </a:r>
            <a:r>
              <a:rPr lang="en-US" err="1">
                <a:latin typeface="Times New Roman" pitchFamily="18" charset="0"/>
              </a:rPr>
              <a:t>reciben</a:t>
            </a:r>
            <a:r>
              <a:rPr lang="en-US">
                <a:latin typeface="Times New Roman" pitchFamily="18" charset="0"/>
              </a:rPr>
              <a:t> </a:t>
            </a:r>
            <a:r>
              <a:rPr lang="en-US" err="1">
                <a:latin typeface="Times New Roman" pitchFamily="18" charset="0"/>
              </a:rPr>
              <a:t>almuerzo</a:t>
            </a:r>
            <a:r>
              <a:rPr lang="en-US">
                <a:latin typeface="Times New Roman" pitchFamily="18" charset="0"/>
              </a:rPr>
              <a:t> gratis o con </a:t>
            </a:r>
            <a:r>
              <a:rPr lang="en-US" err="1">
                <a:latin typeface="Times New Roman" pitchFamily="18" charset="0"/>
              </a:rPr>
              <a:t>precio</a:t>
            </a:r>
            <a:r>
              <a:rPr lang="en-US">
                <a:latin typeface="Times New Roman" pitchFamily="18" charset="0"/>
              </a:rPr>
              <a:t> </a:t>
            </a:r>
            <a:r>
              <a:rPr lang="en-US" err="1">
                <a:latin typeface="Times New Roman" pitchFamily="18" charset="0"/>
              </a:rPr>
              <a:t>reducido</a:t>
            </a:r>
            <a:r>
              <a:rPr lang="en-US">
                <a:latin typeface="Times New Roman" pitchFamily="18" charset="0"/>
              </a:rPr>
              <a:t>.</a:t>
            </a:r>
          </a:p>
          <a:p>
            <a:pPr eaLnBrk="1" hangingPunct="1">
              <a:buClr>
                <a:srgbClr val="CC0000"/>
              </a:buClr>
              <a:buFont typeface="Wingdings" panose="05000000000000000000" pitchFamily="2" charset="2"/>
              <a:buNone/>
              <a:defRPr/>
            </a:pPr>
            <a:endParaRPr lang="en-US">
              <a:solidFill>
                <a:schemeClr val="folHlink"/>
              </a:solidFill>
              <a:effectLst>
                <a:outerShdw blurRad="38100" dist="38100" dir="2700000" algn="tl">
                  <a:srgbClr val="000000"/>
                </a:outerShdw>
              </a:effectLst>
              <a:latin typeface="Times New Roman" pitchFamily="18" charset="0"/>
            </a:endParaRPr>
          </a:p>
          <a:p>
            <a:pPr eaLnBrk="1" hangingPunct="1">
              <a:defRPr/>
            </a:pPr>
            <a:endParaRPr 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6169462-34F0-4269-A1F9-027D325C2667}"/>
              </a:ext>
            </a:extLst>
          </p:cNvPr>
          <p:cNvSpPr>
            <a:spLocks noGrp="1" noChangeArrowheads="1"/>
          </p:cNvSpPr>
          <p:nvPr>
            <p:ph type="title"/>
          </p:nvPr>
        </p:nvSpPr>
        <p:spPr>
          <a:xfrm>
            <a:off x="152400" y="76200"/>
            <a:ext cx="8015287" cy="914400"/>
          </a:xfrm>
        </p:spPr>
        <p:txBody>
          <a:bodyPr/>
          <a:lstStyle/>
          <a:p>
            <a:r>
              <a:rPr lang="en-US" altLang="en-US"/>
              <a:t>3 Components of Title I/ESSA</a:t>
            </a:r>
          </a:p>
        </p:txBody>
      </p:sp>
      <p:graphicFrame>
        <p:nvGraphicFramePr>
          <p:cNvPr id="4" name="Content Placeholder 3">
            <a:extLst>
              <a:ext uri="{FF2B5EF4-FFF2-40B4-BE49-F238E27FC236}">
                <a16:creationId xmlns:a16="http://schemas.microsoft.com/office/drawing/2014/main" id="{9D615C48-13E9-499E-8BE4-D9C9852D1FE1}"/>
              </a:ext>
            </a:extLst>
          </p:cNvPr>
          <p:cNvGraphicFramePr>
            <a:graphicFrameLocks noGrp="1"/>
          </p:cNvGraphicFramePr>
          <p:nvPr>
            <p:ph idx="1"/>
            <p:extLst>
              <p:ext uri="{D42A27DB-BD31-4B8C-83A1-F6EECF244321}">
                <p14:modId xmlns:p14="http://schemas.microsoft.com/office/powerpoint/2010/main" val="4104183243"/>
              </p:ext>
            </p:extLst>
          </p:nvPr>
        </p:nvGraphicFramePr>
        <p:xfrm>
          <a:off x="609600" y="1600200"/>
          <a:ext cx="7924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8" name="Picture 4">
            <a:extLst>
              <a:ext uri="{FF2B5EF4-FFF2-40B4-BE49-F238E27FC236}">
                <a16:creationId xmlns:a16="http://schemas.microsoft.com/office/drawing/2014/main" id="{941525C8-90E1-4DC4-A65A-6C4E678BAE0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600200"/>
            <a:ext cx="1646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a:extLst>
              <a:ext uri="{FF2B5EF4-FFF2-40B4-BE49-F238E27FC236}">
                <a16:creationId xmlns:a16="http://schemas.microsoft.com/office/drawing/2014/main" id="{08411663-FEA0-4088-B434-6E076D0FC71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524000"/>
            <a:ext cx="23066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730261" y="4572000"/>
            <a:ext cx="1905000" cy="220581"/>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1" i="0" u="none" strike="noStrike" cap="none" normalizeH="0" baseline="0" dirty="0">
                <a:ln>
                  <a:noFill/>
                </a:ln>
                <a:solidFill>
                  <a:schemeClr val="bg1"/>
                </a:solidFill>
                <a:effectLst/>
                <a:latin typeface="inherit"/>
              </a:rPr>
              <a:t>Fondos de Título 1</a:t>
            </a:r>
            <a:r>
              <a:rPr kumimoji="0" lang="es-ES" altLang="en-US" sz="1600" b="1" i="0" u="none" strike="noStrike" cap="none" normalizeH="0" baseline="0" dirty="0">
                <a:ln>
                  <a:noFill/>
                </a:ln>
                <a:solidFill>
                  <a:schemeClr val="bg1"/>
                </a:solidFill>
                <a:effectLst/>
              </a:rPr>
              <a:t> </a:t>
            </a:r>
          </a:p>
        </p:txBody>
      </p:sp>
      <p:sp>
        <p:nvSpPr>
          <p:cNvPr id="3" name="Rectangle 2"/>
          <p:cNvSpPr>
            <a:spLocks noChangeArrowheads="1"/>
          </p:cNvSpPr>
          <p:nvPr/>
        </p:nvSpPr>
        <p:spPr bwMode="auto">
          <a:xfrm>
            <a:off x="1813718" y="838200"/>
            <a:ext cx="4053681" cy="2975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chemeClr val="bg1"/>
                </a:solidFill>
                <a:effectLst/>
                <a:latin typeface="inherit"/>
              </a:rPr>
              <a:t>3 Componentes del Título I/ESSA</a:t>
            </a:r>
            <a:r>
              <a:rPr kumimoji="0" lang="es-ES" altLang="en-US" sz="600" b="0" i="0" u="none" strike="noStrike" cap="none" normalizeH="0" baseline="0">
                <a:ln>
                  <a:noFill/>
                </a:ln>
                <a:solidFill>
                  <a:schemeClr val="bg1"/>
                </a:solidFill>
                <a:effectLst/>
              </a:rPr>
              <a:t> </a:t>
            </a:r>
            <a:endParaRPr kumimoji="0" lang="es-ES" altLang="en-US" sz="1800" b="0" i="0" u="none" strike="noStrike" cap="none" normalizeH="0" baseline="0">
              <a:ln>
                <a:noFill/>
              </a:ln>
              <a:solidFill>
                <a:schemeClr val="bg1"/>
              </a:solidFill>
              <a:effectLst/>
            </a:endParaRPr>
          </a:p>
        </p:txBody>
      </p:sp>
    </p:spTree>
  </p:cSld>
  <p:clrMapOvr>
    <a:masterClrMapping/>
  </p:clrMapOvr>
  <p:transition>
    <p:random/>
  </p:transition>
</p:sld>
</file>

<file path=ppt/theme/theme1.xml><?xml version="1.0" encoding="utf-8"?>
<a:theme xmlns:a="http://schemas.openxmlformats.org/drawingml/2006/main" name="Radial">
  <a:themeElements>
    <a:clrScheme name="Custom 1">
      <a:dk1>
        <a:srgbClr val="000000"/>
      </a:dk1>
      <a:lt1>
        <a:srgbClr val="FFFFFF"/>
      </a:lt1>
      <a:dk2>
        <a:srgbClr val="FFFFFF"/>
      </a:dk2>
      <a:lt2>
        <a:srgbClr val="FFCC00"/>
      </a:lt2>
      <a:accent1>
        <a:srgbClr val="FF0000"/>
      </a:accent1>
      <a:accent2>
        <a:srgbClr val="FFFF00"/>
      </a:accent2>
      <a:accent3>
        <a:srgbClr val="FFFFFF"/>
      </a:accent3>
      <a:accent4>
        <a:srgbClr val="000000"/>
      </a:accent4>
      <a:accent5>
        <a:srgbClr val="FFE2AA"/>
      </a:accent5>
      <a:accent6>
        <a:srgbClr val="B98A00"/>
      </a:accent6>
      <a:hlink>
        <a:srgbClr val="0D5EFF"/>
      </a:hlink>
      <a:folHlink>
        <a:srgbClr val="00246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Radial 11">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000099"/>
        </a:folHlink>
      </a:clrScheme>
      <a:clrMap bg1="lt1" tx1="dk1" bg2="lt2" tx2="dk2" accent1="accent1" accent2="accent2" accent3="accent3" accent4="accent4" accent5="accent5" accent6="accent6" hlink="hlink" folHlink="folHlink"/>
    </a:extraClrScheme>
    <a:extraClrScheme>
      <a:clrScheme name="Radial 12">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003399"/>
        </a:folHlink>
      </a:clrScheme>
      <a:clrMap bg1="lt1" tx1="dk1" bg2="lt2" tx2="dk2" accent1="accent1" accent2="accent2" accent3="accent3" accent4="accent4" accent5="accent5" accent6="accent6" hlink="hlink" folHlink="folHlink"/>
    </a:extraClrScheme>
    <a:extraClrScheme>
      <a:clrScheme name="Radial 13">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002A7E"/>
        </a:folHlink>
      </a:clrScheme>
      <a:clrMap bg1="lt1" tx1="dk1" bg2="lt2" tx2="dk2" accent1="accent1" accent2="accent2" accent3="accent3" accent4="accent4" accent5="accent5" accent6="accent6" hlink="hlink" folHlink="folHlink"/>
    </a:extraClrScheme>
    <a:extraClrScheme>
      <a:clrScheme name="Radial 14">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00246C"/>
        </a:folHlink>
      </a:clrScheme>
      <a:clrMap bg1="lt1" tx1="dk1" bg2="lt2" tx2="dk2" accent1="accent1" accent2="accent2" accent3="accent3" accent4="accent4" accent5="accent5" accent6="accent6" hlink="hlink" folHlink="folHlink"/>
    </a:extraClrScheme>
    <a:extraClrScheme>
      <a:clrScheme name="Radial 15">
        <a:dk1>
          <a:srgbClr val="000000"/>
        </a:dk1>
        <a:lt1>
          <a:srgbClr val="FFFFFF"/>
        </a:lt1>
        <a:dk2>
          <a:srgbClr val="FFFFFF"/>
        </a:dk2>
        <a:lt2>
          <a:srgbClr val="FFCC00"/>
        </a:lt2>
        <a:accent1>
          <a:srgbClr val="FFCC00"/>
        </a:accent1>
        <a:accent2>
          <a:srgbClr val="CC9900"/>
        </a:accent2>
        <a:accent3>
          <a:srgbClr val="FFFFFF"/>
        </a:accent3>
        <a:accent4>
          <a:srgbClr val="000000"/>
        </a:accent4>
        <a:accent5>
          <a:srgbClr val="FFE2AA"/>
        </a:accent5>
        <a:accent6>
          <a:srgbClr val="B98A00"/>
        </a:accent6>
        <a:hlink>
          <a:srgbClr val="5C281E"/>
        </a:hlink>
        <a:folHlink>
          <a:srgbClr val="00246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1322</Words>
  <Application>Microsoft Office PowerPoint</Application>
  <PresentationFormat>On-screen Show (4:3)</PresentationFormat>
  <Paragraphs>175</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Black</vt:lpstr>
      <vt:lpstr>Bodoni MT Black</vt:lpstr>
      <vt:lpstr>Bookman Old Style</vt:lpstr>
      <vt:lpstr>Corbel</vt:lpstr>
      <vt:lpstr>inherit</vt:lpstr>
      <vt:lpstr>SevilleTPC</vt:lpstr>
      <vt:lpstr>Times New Roman</vt:lpstr>
      <vt:lpstr>Wingdings</vt:lpstr>
      <vt:lpstr>Radial</vt:lpstr>
      <vt:lpstr>American Way Middle 3805 American Way Memphis, TN 38118</vt:lpstr>
      <vt:lpstr>PowerPoint Presentation</vt:lpstr>
      <vt:lpstr>Welcome Parents </vt:lpstr>
      <vt:lpstr>PowerPoint Presentation</vt:lpstr>
      <vt:lpstr>PowerPoint Presentation</vt:lpstr>
      <vt:lpstr>   AWMS MISSION At American Way Middle we BELIEVE in ourselves and each other, work hard to ACHIEVE our goals, and grow every day to SUCCEED in school and in life.  </vt:lpstr>
      <vt:lpstr>PowerPoint Presentation</vt:lpstr>
      <vt:lpstr>Title I/ ESSA</vt:lpstr>
      <vt:lpstr>3 Components of Title I/ESSA</vt:lpstr>
      <vt:lpstr>Title I, Part A: Basic Program Título I, Parte A: Programa Básico </vt:lpstr>
      <vt:lpstr>Family Engagement /Parental Involvement Contrato con la Familia Involucramiento de Padres </vt:lpstr>
      <vt:lpstr>Suggested Parental Involvement Activities  Actividades Sugeridas para el Involucramiento de Padres  </vt:lpstr>
      <vt:lpstr>Parent Communication/                  Reporting Student Progress </vt:lpstr>
      <vt:lpstr>AWMS Title I /ESSA Status MS Titulo 1/ ESSA Status</vt:lpstr>
      <vt:lpstr>School Improvement Plan (SIP) Plan de Mejoramiento Escolar</vt:lpstr>
      <vt:lpstr>AWMS  Goals for 2025-2026</vt:lpstr>
      <vt:lpstr>AWMS  Metas Para 2025-2026</vt:lpstr>
      <vt:lpstr>PowerPoint Presentation</vt:lpstr>
      <vt:lpstr>This Concludes Our Meeting </vt:lpstr>
      <vt:lpstr>AMERICAN WAY MIDDLE!</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Hickory Ridge Middle School</dc:title>
  <dc:creator>GWENDOLYN L POWELL</dc:creator>
  <cp:lastModifiedBy>ROCHELLE  SANDERS</cp:lastModifiedBy>
  <cp:revision>25</cp:revision>
  <cp:lastPrinted>2018-08-22T16:02:12Z</cp:lastPrinted>
  <dcterms:created xsi:type="dcterms:W3CDTF">2006-08-07T00:43:50Z</dcterms:created>
  <dcterms:modified xsi:type="dcterms:W3CDTF">2025-08-26T21:30:51Z</dcterms:modified>
</cp:coreProperties>
</file>