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60" r:id="rId4"/>
    <p:sldId id="261" r:id="rId5"/>
    <p:sldId id="262" r:id="rId6"/>
    <p:sldId id="263" r:id="rId7"/>
    <p:sldId id="265" r:id="rId8"/>
    <p:sldId id="266" r:id="rId9"/>
    <p:sldId id="291" r:id="rId10"/>
    <p:sldId id="292" r:id="rId11"/>
    <p:sldId id="293" r:id="rId12"/>
    <p:sldId id="294" r:id="rId13"/>
    <p:sldId id="295" r:id="rId14"/>
    <p:sldId id="267" r:id="rId15"/>
    <p:sldId id="268" r:id="rId16"/>
    <p:sldId id="270" r:id="rId17"/>
    <p:sldId id="271" r:id="rId18"/>
    <p:sldId id="272" r:id="rId19"/>
    <p:sldId id="275" r:id="rId20"/>
    <p:sldId id="297" r:id="rId21"/>
    <p:sldId id="276" r:id="rId22"/>
    <p:sldId id="299" r:id="rId23"/>
    <p:sldId id="282" r:id="rId24"/>
    <p:sldId id="283" r:id="rId25"/>
    <p:sldId id="296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95757-8B7B-4EE8-BBF1-CC90DDA20DEB}" v="3" dt="2024-09-30T18:40:46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EE3B3-547D-4636-BD42-6E7BA7CDEF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D4FBB3-1104-4969-AD2D-9F0248A92599}">
      <dgm:prSet/>
      <dgm:spPr/>
      <dgm:t>
        <a:bodyPr/>
        <a:lstStyle/>
        <a:p>
          <a:r>
            <a:rPr lang="en-US" b="1"/>
            <a:t>What is Title I ?</a:t>
          </a:r>
          <a:endParaRPr lang="en-US"/>
        </a:p>
      </dgm:t>
    </dgm:pt>
    <dgm:pt modelId="{C66CF32C-9C9E-4A3F-893B-BB702B27A586}" type="parTrans" cxnId="{E3041429-FC8D-44F5-8262-AA2DCFC70F8D}">
      <dgm:prSet/>
      <dgm:spPr/>
      <dgm:t>
        <a:bodyPr/>
        <a:lstStyle/>
        <a:p>
          <a:endParaRPr lang="en-US"/>
        </a:p>
      </dgm:t>
    </dgm:pt>
    <dgm:pt modelId="{B68D18F1-9A67-49AD-997B-E8D67D4B406C}" type="sibTrans" cxnId="{E3041429-FC8D-44F5-8262-AA2DCFC70F8D}">
      <dgm:prSet/>
      <dgm:spPr/>
      <dgm:t>
        <a:bodyPr/>
        <a:lstStyle/>
        <a:p>
          <a:endParaRPr lang="en-US"/>
        </a:p>
      </dgm:t>
    </dgm:pt>
    <dgm:pt modelId="{9013C71D-FE41-4681-9D1A-8C69AA1B0AF3}">
      <dgm:prSet/>
      <dgm:spPr/>
      <dgm:t>
        <a:bodyPr/>
        <a:lstStyle/>
        <a:p>
          <a:r>
            <a:rPr lang="en-US"/>
            <a:t>-Title I refers to federal funding that our school receives under the Elementary and Secondary School Act (ESEA) formerly known as No Child Left Behind.</a:t>
          </a:r>
        </a:p>
      </dgm:t>
    </dgm:pt>
    <dgm:pt modelId="{8EB48049-B15A-428E-8FE2-82FFEC41E0F7}" type="parTrans" cxnId="{2CE36809-9644-462E-812D-D37481A916F3}">
      <dgm:prSet/>
      <dgm:spPr/>
      <dgm:t>
        <a:bodyPr/>
        <a:lstStyle/>
        <a:p>
          <a:endParaRPr lang="en-US"/>
        </a:p>
      </dgm:t>
    </dgm:pt>
    <dgm:pt modelId="{B204E7E2-059A-4CB1-9CFC-4F1E17781404}" type="sibTrans" cxnId="{2CE36809-9644-462E-812D-D37481A916F3}">
      <dgm:prSet/>
      <dgm:spPr/>
      <dgm:t>
        <a:bodyPr/>
        <a:lstStyle/>
        <a:p>
          <a:endParaRPr lang="en-US"/>
        </a:p>
      </dgm:t>
    </dgm:pt>
    <dgm:pt modelId="{D8AD147B-E759-47F5-91A7-0F8799DF9FB0}">
      <dgm:prSet/>
      <dgm:spPr/>
      <dgm:t>
        <a:bodyPr/>
        <a:lstStyle/>
        <a:p>
          <a:r>
            <a:rPr lang="en-US"/>
            <a:t>-Through Title I, we receive federal funding to support our educational program.</a:t>
          </a:r>
        </a:p>
      </dgm:t>
    </dgm:pt>
    <dgm:pt modelId="{3CB425B5-F2A9-4C2C-90F0-0D3165CF6839}" type="parTrans" cxnId="{2146654C-EFF6-4EF3-8AD8-8A66A96A2FAF}">
      <dgm:prSet/>
      <dgm:spPr/>
      <dgm:t>
        <a:bodyPr/>
        <a:lstStyle/>
        <a:p>
          <a:endParaRPr lang="en-US"/>
        </a:p>
      </dgm:t>
    </dgm:pt>
    <dgm:pt modelId="{FC468992-7AC2-40D5-A6C5-C15D74C370F5}" type="sibTrans" cxnId="{2146654C-EFF6-4EF3-8AD8-8A66A96A2FAF}">
      <dgm:prSet/>
      <dgm:spPr/>
      <dgm:t>
        <a:bodyPr/>
        <a:lstStyle/>
        <a:p>
          <a:endParaRPr lang="en-US"/>
        </a:p>
      </dgm:t>
    </dgm:pt>
    <dgm:pt modelId="{797147BD-48DF-4A3A-867B-497F065FFF06}" type="pres">
      <dgm:prSet presAssocID="{F4FEE3B3-547D-4636-BD42-6E7BA7CDEF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B1209D-6A89-44C0-B173-95EE8B1AEA88}" type="pres">
      <dgm:prSet presAssocID="{9CD4FBB3-1104-4969-AD2D-9F0248A92599}" presName="hierRoot1" presStyleCnt="0"/>
      <dgm:spPr/>
    </dgm:pt>
    <dgm:pt modelId="{45586608-7A11-4BC0-AF09-014E25B6C21E}" type="pres">
      <dgm:prSet presAssocID="{9CD4FBB3-1104-4969-AD2D-9F0248A92599}" presName="composite" presStyleCnt="0"/>
      <dgm:spPr/>
    </dgm:pt>
    <dgm:pt modelId="{BC92D0CB-BD92-412D-B6B6-AC6617963615}" type="pres">
      <dgm:prSet presAssocID="{9CD4FBB3-1104-4969-AD2D-9F0248A92599}" presName="background" presStyleLbl="node0" presStyleIdx="0" presStyleCnt="3"/>
      <dgm:spPr/>
    </dgm:pt>
    <dgm:pt modelId="{A8375D21-98BF-4414-9BFD-3B6C04E082DF}" type="pres">
      <dgm:prSet presAssocID="{9CD4FBB3-1104-4969-AD2D-9F0248A92599}" presName="text" presStyleLbl="fgAcc0" presStyleIdx="0" presStyleCnt="3">
        <dgm:presLayoutVars>
          <dgm:chPref val="3"/>
        </dgm:presLayoutVars>
      </dgm:prSet>
      <dgm:spPr/>
    </dgm:pt>
    <dgm:pt modelId="{603D4C85-AC80-4EB6-8571-437074F4C4F0}" type="pres">
      <dgm:prSet presAssocID="{9CD4FBB3-1104-4969-AD2D-9F0248A92599}" presName="hierChild2" presStyleCnt="0"/>
      <dgm:spPr/>
    </dgm:pt>
    <dgm:pt modelId="{86FEB5C4-ED23-423C-8EF9-660164BF79AC}" type="pres">
      <dgm:prSet presAssocID="{9013C71D-FE41-4681-9D1A-8C69AA1B0AF3}" presName="hierRoot1" presStyleCnt="0"/>
      <dgm:spPr/>
    </dgm:pt>
    <dgm:pt modelId="{8AC75F15-B0C5-4DB3-9E9D-F3E2B22583E6}" type="pres">
      <dgm:prSet presAssocID="{9013C71D-FE41-4681-9D1A-8C69AA1B0AF3}" presName="composite" presStyleCnt="0"/>
      <dgm:spPr/>
    </dgm:pt>
    <dgm:pt modelId="{92AEABD2-68FB-41E6-AB7E-2F4AB086C627}" type="pres">
      <dgm:prSet presAssocID="{9013C71D-FE41-4681-9D1A-8C69AA1B0AF3}" presName="background" presStyleLbl="node0" presStyleIdx="1" presStyleCnt="3"/>
      <dgm:spPr/>
    </dgm:pt>
    <dgm:pt modelId="{B81F89F4-87AA-4AF7-A1B9-1AF2C9350540}" type="pres">
      <dgm:prSet presAssocID="{9013C71D-FE41-4681-9D1A-8C69AA1B0AF3}" presName="text" presStyleLbl="fgAcc0" presStyleIdx="1" presStyleCnt="3">
        <dgm:presLayoutVars>
          <dgm:chPref val="3"/>
        </dgm:presLayoutVars>
      </dgm:prSet>
      <dgm:spPr/>
    </dgm:pt>
    <dgm:pt modelId="{1C5FDA0A-5D3D-4E66-BD28-A536775D4115}" type="pres">
      <dgm:prSet presAssocID="{9013C71D-FE41-4681-9D1A-8C69AA1B0AF3}" presName="hierChild2" presStyleCnt="0"/>
      <dgm:spPr/>
    </dgm:pt>
    <dgm:pt modelId="{605A218C-DA65-418F-8BCA-3F42E93392F5}" type="pres">
      <dgm:prSet presAssocID="{D8AD147B-E759-47F5-91A7-0F8799DF9FB0}" presName="hierRoot1" presStyleCnt="0"/>
      <dgm:spPr/>
    </dgm:pt>
    <dgm:pt modelId="{854ED472-3761-4AA3-B06F-D3165568D5C8}" type="pres">
      <dgm:prSet presAssocID="{D8AD147B-E759-47F5-91A7-0F8799DF9FB0}" presName="composite" presStyleCnt="0"/>
      <dgm:spPr/>
    </dgm:pt>
    <dgm:pt modelId="{93777668-04EA-4F76-A751-3F8820B07220}" type="pres">
      <dgm:prSet presAssocID="{D8AD147B-E759-47F5-91A7-0F8799DF9FB0}" presName="background" presStyleLbl="node0" presStyleIdx="2" presStyleCnt="3"/>
      <dgm:spPr/>
    </dgm:pt>
    <dgm:pt modelId="{A0ED8748-591A-4FB3-8699-3EA69A05EA85}" type="pres">
      <dgm:prSet presAssocID="{D8AD147B-E759-47F5-91A7-0F8799DF9FB0}" presName="text" presStyleLbl="fgAcc0" presStyleIdx="2" presStyleCnt="3">
        <dgm:presLayoutVars>
          <dgm:chPref val="3"/>
        </dgm:presLayoutVars>
      </dgm:prSet>
      <dgm:spPr/>
    </dgm:pt>
    <dgm:pt modelId="{AB7D616F-509E-4C1D-9C12-A98575CC2E7C}" type="pres">
      <dgm:prSet presAssocID="{D8AD147B-E759-47F5-91A7-0F8799DF9FB0}" presName="hierChild2" presStyleCnt="0"/>
      <dgm:spPr/>
    </dgm:pt>
  </dgm:ptLst>
  <dgm:cxnLst>
    <dgm:cxn modelId="{CB6E1704-FAFB-4423-B100-0E793084EFE2}" type="presOf" srcId="{9CD4FBB3-1104-4969-AD2D-9F0248A92599}" destId="{A8375D21-98BF-4414-9BFD-3B6C04E082DF}" srcOrd="0" destOrd="0" presId="urn:microsoft.com/office/officeart/2005/8/layout/hierarchy1"/>
    <dgm:cxn modelId="{2CE36809-9644-462E-812D-D37481A916F3}" srcId="{F4FEE3B3-547D-4636-BD42-6E7BA7CDEF5A}" destId="{9013C71D-FE41-4681-9D1A-8C69AA1B0AF3}" srcOrd="1" destOrd="0" parTransId="{8EB48049-B15A-428E-8FE2-82FFEC41E0F7}" sibTransId="{B204E7E2-059A-4CB1-9CFC-4F1E17781404}"/>
    <dgm:cxn modelId="{2F51A118-DCE2-4C48-B792-DFAE13C9F304}" type="presOf" srcId="{D8AD147B-E759-47F5-91A7-0F8799DF9FB0}" destId="{A0ED8748-591A-4FB3-8699-3EA69A05EA85}" srcOrd="0" destOrd="0" presId="urn:microsoft.com/office/officeart/2005/8/layout/hierarchy1"/>
    <dgm:cxn modelId="{E3041429-FC8D-44F5-8262-AA2DCFC70F8D}" srcId="{F4FEE3B3-547D-4636-BD42-6E7BA7CDEF5A}" destId="{9CD4FBB3-1104-4969-AD2D-9F0248A92599}" srcOrd="0" destOrd="0" parTransId="{C66CF32C-9C9E-4A3F-893B-BB702B27A586}" sibTransId="{B68D18F1-9A67-49AD-997B-E8D67D4B406C}"/>
    <dgm:cxn modelId="{46756B31-2232-4C35-BC64-1F9A7D6E3DE2}" type="presOf" srcId="{F4FEE3B3-547D-4636-BD42-6E7BA7CDEF5A}" destId="{797147BD-48DF-4A3A-867B-497F065FFF06}" srcOrd="0" destOrd="0" presId="urn:microsoft.com/office/officeart/2005/8/layout/hierarchy1"/>
    <dgm:cxn modelId="{9F7F6B3C-2EF5-4E95-90A2-BD84B06B9F14}" type="presOf" srcId="{9013C71D-FE41-4681-9D1A-8C69AA1B0AF3}" destId="{B81F89F4-87AA-4AF7-A1B9-1AF2C9350540}" srcOrd="0" destOrd="0" presId="urn:microsoft.com/office/officeart/2005/8/layout/hierarchy1"/>
    <dgm:cxn modelId="{2146654C-EFF6-4EF3-8AD8-8A66A96A2FAF}" srcId="{F4FEE3B3-547D-4636-BD42-6E7BA7CDEF5A}" destId="{D8AD147B-E759-47F5-91A7-0F8799DF9FB0}" srcOrd="2" destOrd="0" parTransId="{3CB425B5-F2A9-4C2C-90F0-0D3165CF6839}" sibTransId="{FC468992-7AC2-40D5-A6C5-C15D74C370F5}"/>
    <dgm:cxn modelId="{5FE7209D-1A0F-44C5-ABF9-28A10F418564}" type="presParOf" srcId="{797147BD-48DF-4A3A-867B-497F065FFF06}" destId="{03B1209D-6A89-44C0-B173-95EE8B1AEA88}" srcOrd="0" destOrd="0" presId="urn:microsoft.com/office/officeart/2005/8/layout/hierarchy1"/>
    <dgm:cxn modelId="{1BE5BC5B-03DB-43DE-99C8-C931C7900CD1}" type="presParOf" srcId="{03B1209D-6A89-44C0-B173-95EE8B1AEA88}" destId="{45586608-7A11-4BC0-AF09-014E25B6C21E}" srcOrd="0" destOrd="0" presId="urn:microsoft.com/office/officeart/2005/8/layout/hierarchy1"/>
    <dgm:cxn modelId="{38721D98-BF14-4986-9E94-FB6D74417549}" type="presParOf" srcId="{45586608-7A11-4BC0-AF09-014E25B6C21E}" destId="{BC92D0CB-BD92-412D-B6B6-AC6617963615}" srcOrd="0" destOrd="0" presId="urn:microsoft.com/office/officeart/2005/8/layout/hierarchy1"/>
    <dgm:cxn modelId="{B8E09EA8-4E6F-4FE9-B03D-778D69602C3E}" type="presParOf" srcId="{45586608-7A11-4BC0-AF09-014E25B6C21E}" destId="{A8375D21-98BF-4414-9BFD-3B6C04E082DF}" srcOrd="1" destOrd="0" presId="urn:microsoft.com/office/officeart/2005/8/layout/hierarchy1"/>
    <dgm:cxn modelId="{F75800E7-9CD3-48C1-B27E-EC25FCA33688}" type="presParOf" srcId="{03B1209D-6A89-44C0-B173-95EE8B1AEA88}" destId="{603D4C85-AC80-4EB6-8571-437074F4C4F0}" srcOrd="1" destOrd="0" presId="urn:microsoft.com/office/officeart/2005/8/layout/hierarchy1"/>
    <dgm:cxn modelId="{9899DA4E-C111-480B-9406-70057341EEF8}" type="presParOf" srcId="{797147BD-48DF-4A3A-867B-497F065FFF06}" destId="{86FEB5C4-ED23-423C-8EF9-660164BF79AC}" srcOrd="1" destOrd="0" presId="urn:microsoft.com/office/officeart/2005/8/layout/hierarchy1"/>
    <dgm:cxn modelId="{743D20FB-9F5A-464C-A9A8-FB373E17B89E}" type="presParOf" srcId="{86FEB5C4-ED23-423C-8EF9-660164BF79AC}" destId="{8AC75F15-B0C5-4DB3-9E9D-F3E2B22583E6}" srcOrd="0" destOrd="0" presId="urn:microsoft.com/office/officeart/2005/8/layout/hierarchy1"/>
    <dgm:cxn modelId="{FDFE3DCE-ECDF-4497-8444-E6BBFE02F7B0}" type="presParOf" srcId="{8AC75F15-B0C5-4DB3-9E9D-F3E2B22583E6}" destId="{92AEABD2-68FB-41E6-AB7E-2F4AB086C627}" srcOrd="0" destOrd="0" presId="urn:microsoft.com/office/officeart/2005/8/layout/hierarchy1"/>
    <dgm:cxn modelId="{7C0C4F22-4E80-4174-A666-894874876566}" type="presParOf" srcId="{8AC75F15-B0C5-4DB3-9E9D-F3E2B22583E6}" destId="{B81F89F4-87AA-4AF7-A1B9-1AF2C9350540}" srcOrd="1" destOrd="0" presId="urn:microsoft.com/office/officeart/2005/8/layout/hierarchy1"/>
    <dgm:cxn modelId="{A8B8BB3C-0F3E-4C7B-94E3-68C4C53F3E6B}" type="presParOf" srcId="{86FEB5C4-ED23-423C-8EF9-660164BF79AC}" destId="{1C5FDA0A-5D3D-4E66-BD28-A536775D4115}" srcOrd="1" destOrd="0" presId="urn:microsoft.com/office/officeart/2005/8/layout/hierarchy1"/>
    <dgm:cxn modelId="{F635E879-21A7-4AB5-BA0C-E4A367258AEF}" type="presParOf" srcId="{797147BD-48DF-4A3A-867B-497F065FFF06}" destId="{605A218C-DA65-418F-8BCA-3F42E93392F5}" srcOrd="2" destOrd="0" presId="urn:microsoft.com/office/officeart/2005/8/layout/hierarchy1"/>
    <dgm:cxn modelId="{7BCD775C-BFAF-473A-924C-92BA17007E8C}" type="presParOf" srcId="{605A218C-DA65-418F-8BCA-3F42E93392F5}" destId="{854ED472-3761-4AA3-B06F-D3165568D5C8}" srcOrd="0" destOrd="0" presId="urn:microsoft.com/office/officeart/2005/8/layout/hierarchy1"/>
    <dgm:cxn modelId="{DD392948-07C5-40D7-8E6E-E7C7434BE089}" type="presParOf" srcId="{854ED472-3761-4AA3-B06F-D3165568D5C8}" destId="{93777668-04EA-4F76-A751-3F8820B07220}" srcOrd="0" destOrd="0" presId="urn:microsoft.com/office/officeart/2005/8/layout/hierarchy1"/>
    <dgm:cxn modelId="{F2524BFD-560E-4138-BF66-A50E2B380156}" type="presParOf" srcId="{854ED472-3761-4AA3-B06F-D3165568D5C8}" destId="{A0ED8748-591A-4FB3-8699-3EA69A05EA85}" srcOrd="1" destOrd="0" presId="urn:microsoft.com/office/officeart/2005/8/layout/hierarchy1"/>
    <dgm:cxn modelId="{111FE7B8-B6DC-4C90-861F-C3F4BC0DBD0D}" type="presParOf" srcId="{605A218C-DA65-418F-8BCA-3F42E93392F5}" destId="{AB7D616F-509E-4C1D-9C12-A98575CC2E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82DB1-6902-43E6-8499-97F6EFE2FEF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BAF5E3-A130-4E83-B37D-DA096AD3FC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-Purchased interactive SMART technology</a:t>
          </a:r>
        </a:p>
      </dgm:t>
    </dgm:pt>
    <dgm:pt modelId="{341C0969-7887-46AC-BADE-931AF3342490}" type="parTrans" cxnId="{102208E3-2B90-4AB0-AD5C-47A17830891D}">
      <dgm:prSet/>
      <dgm:spPr/>
      <dgm:t>
        <a:bodyPr/>
        <a:lstStyle/>
        <a:p>
          <a:endParaRPr lang="en-US"/>
        </a:p>
      </dgm:t>
    </dgm:pt>
    <dgm:pt modelId="{504AC7E7-879A-46A7-A880-89E35D4BA0F1}" type="sibTrans" cxnId="{102208E3-2B90-4AB0-AD5C-47A17830891D}">
      <dgm:prSet/>
      <dgm:spPr/>
      <dgm:t>
        <a:bodyPr/>
        <a:lstStyle/>
        <a:p>
          <a:endParaRPr lang="en-US"/>
        </a:p>
      </dgm:t>
    </dgm:pt>
    <dgm:pt modelId="{8E1A5025-639F-482C-B3A4-37E97D0DDA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-Laptop/ computer carts </a:t>
          </a:r>
        </a:p>
      </dgm:t>
    </dgm:pt>
    <dgm:pt modelId="{77166A34-3972-4CC2-8C5B-BDF03291FFC6}" type="parTrans" cxnId="{9E0CAAC6-2E9C-47DB-A2F0-8A29016D1EEB}">
      <dgm:prSet/>
      <dgm:spPr/>
      <dgm:t>
        <a:bodyPr/>
        <a:lstStyle/>
        <a:p>
          <a:endParaRPr lang="en-US"/>
        </a:p>
      </dgm:t>
    </dgm:pt>
    <dgm:pt modelId="{262F7E5F-65FA-4B82-8E4B-391D95407AF4}" type="sibTrans" cxnId="{9E0CAAC6-2E9C-47DB-A2F0-8A29016D1EEB}">
      <dgm:prSet/>
      <dgm:spPr/>
      <dgm:t>
        <a:bodyPr/>
        <a:lstStyle/>
        <a:p>
          <a:endParaRPr lang="en-US"/>
        </a:p>
      </dgm:t>
    </dgm:pt>
    <dgm:pt modelId="{A34B84DE-08AD-461A-8416-4A0B875F3F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</a:t>
          </a:r>
          <a:r>
            <a:rPr lang="en-US">
              <a:latin typeface="Century Gothic" panose="020B0502020202020204"/>
            </a:rPr>
            <a:t>Computer Tech</a:t>
          </a:r>
          <a:endParaRPr lang="en-US"/>
        </a:p>
      </dgm:t>
    </dgm:pt>
    <dgm:pt modelId="{D9E040E0-9205-485C-B589-87D5CE9A6083}" type="parTrans" cxnId="{AD58327F-1DCD-44E1-ACB1-C6F7CD550EA9}">
      <dgm:prSet/>
      <dgm:spPr/>
      <dgm:t>
        <a:bodyPr/>
        <a:lstStyle/>
        <a:p>
          <a:endParaRPr lang="en-US"/>
        </a:p>
      </dgm:t>
    </dgm:pt>
    <dgm:pt modelId="{27CEF93E-213D-4412-96AB-ECE195AF2BB4}" type="sibTrans" cxnId="{AD58327F-1DCD-44E1-ACB1-C6F7CD550EA9}">
      <dgm:prSet/>
      <dgm:spPr/>
      <dgm:t>
        <a:bodyPr/>
        <a:lstStyle/>
        <a:p>
          <a:endParaRPr lang="en-US"/>
        </a:p>
      </dgm:t>
    </dgm:pt>
    <dgm:pt modelId="{585CFA70-70D0-4C15-A9EB-1C69D81A1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-Instructional supplies for teachers</a:t>
          </a:r>
        </a:p>
      </dgm:t>
    </dgm:pt>
    <dgm:pt modelId="{BBA137D4-C9F7-4152-9D4D-5BE14F819F29}" type="parTrans" cxnId="{DB0473DE-F8F7-4D49-AFF4-EE9732CCB539}">
      <dgm:prSet/>
      <dgm:spPr/>
      <dgm:t>
        <a:bodyPr/>
        <a:lstStyle/>
        <a:p>
          <a:endParaRPr lang="en-US"/>
        </a:p>
      </dgm:t>
    </dgm:pt>
    <dgm:pt modelId="{F2A79846-173F-4194-A62A-F7872BA8FEB8}" type="sibTrans" cxnId="{DB0473DE-F8F7-4D49-AFF4-EE9732CCB539}">
      <dgm:prSet/>
      <dgm:spPr/>
      <dgm:t>
        <a:bodyPr/>
        <a:lstStyle/>
        <a:p>
          <a:endParaRPr lang="en-US"/>
        </a:p>
      </dgm:t>
    </dgm:pt>
    <dgm:pt modelId="{3766DC12-FA98-47B6-998A-562F4B654D6F}" type="pres">
      <dgm:prSet presAssocID="{AF082DB1-6902-43E6-8499-97F6EFE2FEF2}" presName="root" presStyleCnt="0">
        <dgm:presLayoutVars>
          <dgm:dir/>
          <dgm:resizeHandles val="exact"/>
        </dgm:presLayoutVars>
      </dgm:prSet>
      <dgm:spPr/>
    </dgm:pt>
    <dgm:pt modelId="{C3A032E2-E408-49FF-A4AD-16A3F1646D99}" type="pres">
      <dgm:prSet presAssocID="{3EBAF5E3-A130-4E83-B37D-DA096AD3FC1D}" presName="compNode" presStyleCnt="0"/>
      <dgm:spPr/>
    </dgm:pt>
    <dgm:pt modelId="{5C859B30-4D28-4326-964B-7B29EF42CC53}" type="pres">
      <dgm:prSet presAssocID="{3EBAF5E3-A130-4E83-B37D-DA096AD3FC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2BB36A09-39A4-406C-9830-C29DDD6519CA}" type="pres">
      <dgm:prSet presAssocID="{3EBAF5E3-A130-4E83-B37D-DA096AD3FC1D}" presName="spaceRect" presStyleCnt="0"/>
      <dgm:spPr/>
    </dgm:pt>
    <dgm:pt modelId="{E50F6AFA-CFE3-4AAF-A802-98641548EB16}" type="pres">
      <dgm:prSet presAssocID="{3EBAF5E3-A130-4E83-B37D-DA096AD3FC1D}" presName="textRect" presStyleLbl="revTx" presStyleIdx="0" presStyleCnt="4">
        <dgm:presLayoutVars>
          <dgm:chMax val="1"/>
          <dgm:chPref val="1"/>
        </dgm:presLayoutVars>
      </dgm:prSet>
      <dgm:spPr/>
    </dgm:pt>
    <dgm:pt modelId="{3480AA8A-8BB7-4078-AA6A-B2C2C14681DF}" type="pres">
      <dgm:prSet presAssocID="{504AC7E7-879A-46A7-A880-89E35D4BA0F1}" presName="sibTrans" presStyleCnt="0"/>
      <dgm:spPr/>
    </dgm:pt>
    <dgm:pt modelId="{8D5D4ACC-D319-42CC-8933-5CBB4A7A11B6}" type="pres">
      <dgm:prSet presAssocID="{8E1A5025-639F-482C-B3A4-37E97D0DDA2F}" presName="compNode" presStyleCnt="0"/>
      <dgm:spPr/>
    </dgm:pt>
    <dgm:pt modelId="{8F940725-9928-4356-883B-741D80C64A4C}" type="pres">
      <dgm:prSet presAssocID="{8E1A5025-639F-482C-B3A4-37E97D0DDA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8D8BA7C-B46B-4635-AF3C-03752A56A03A}" type="pres">
      <dgm:prSet presAssocID="{8E1A5025-639F-482C-B3A4-37E97D0DDA2F}" presName="spaceRect" presStyleCnt="0"/>
      <dgm:spPr/>
    </dgm:pt>
    <dgm:pt modelId="{49E979B1-A8CC-47B1-A753-F45B513E0626}" type="pres">
      <dgm:prSet presAssocID="{8E1A5025-639F-482C-B3A4-37E97D0DDA2F}" presName="textRect" presStyleLbl="revTx" presStyleIdx="1" presStyleCnt="4">
        <dgm:presLayoutVars>
          <dgm:chMax val="1"/>
          <dgm:chPref val="1"/>
        </dgm:presLayoutVars>
      </dgm:prSet>
      <dgm:spPr/>
    </dgm:pt>
    <dgm:pt modelId="{8E58A4F3-0399-4600-B97E-C4417F469EDF}" type="pres">
      <dgm:prSet presAssocID="{262F7E5F-65FA-4B82-8E4B-391D95407AF4}" presName="sibTrans" presStyleCnt="0"/>
      <dgm:spPr/>
    </dgm:pt>
    <dgm:pt modelId="{3DF277CB-E1F4-4E41-925F-093308803C95}" type="pres">
      <dgm:prSet presAssocID="{A34B84DE-08AD-461A-8416-4A0B875F3F44}" presName="compNode" presStyleCnt="0"/>
      <dgm:spPr/>
    </dgm:pt>
    <dgm:pt modelId="{EC1327A3-0F5F-4147-B3EA-BF551E61CCAE}" type="pres">
      <dgm:prSet presAssocID="{A34B84DE-08AD-461A-8416-4A0B875F3F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29CC3C9-F4D3-4CA8-BB63-88E87BBB81EE}" type="pres">
      <dgm:prSet presAssocID="{A34B84DE-08AD-461A-8416-4A0B875F3F44}" presName="spaceRect" presStyleCnt="0"/>
      <dgm:spPr/>
    </dgm:pt>
    <dgm:pt modelId="{DD6D2945-DE9C-44F1-8603-4AF47B45BBA2}" type="pres">
      <dgm:prSet presAssocID="{A34B84DE-08AD-461A-8416-4A0B875F3F44}" presName="textRect" presStyleLbl="revTx" presStyleIdx="2" presStyleCnt="4">
        <dgm:presLayoutVars>
          <dgm:chMax val="1"/>
          <dgm:chPref val="1"/>
        </dgm:presLayoutVars>
      </dgm:prSet>
      <dgm:spPr/>
    </dgm:pt>
    <dgm:pt modelId="{58F7CE70-521D-483A-8836-EBDB64B8E220}" type="pres">
      <dgm:prSet presAssocID="{27CEF93E-213D-4412-96AB-ECE195AF2BB4}" presName="sibTrans" presStyleCnt="0"/>
      <dgm:spPr/>
    </dgm:pt>
    <dgm:pt modelId="{D7AC5245-ECF0-4815-9DC9-5E3246141BF4}" type="pres">
      <dgm:prSet presAssocID="{585CFA70-70D0-4C15-A9EB-1C69D81A144B}" presName="compNode" presStyleCnt="0"/>
      <dgm:spPr/>
    </dgm:pt>
    <dgm:pt modelId="{D683A926-BD0C-4339-924E-82DDFAD4BB7F}" type="pres">
      <dgm:prSet presAssocID="{585CFA70-70D0-4C15-A9EB-1C69D81A14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9A8220-EF9D-4E15-B9D6-58DD9A232D82}" type="pres">
      <dgm:prSet presAssocID="{585CFA70-70D0-4C15-A9EB-1C69D81A144B}" presName="spaceRect" presStyleCnt="0"/>
      <dgm:spPr/>
    </dgm:pt>
    <dgm:pt modelId="{1828618F-48F8-4066-88B5-CBC2C6A9B61C}" type="pres">
      <dgm:prSet presAssocID="{585CFA70-70D0-4C15-A9EB-1C69D81A144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50CB618-7AEC-4FE8-8874-542DF9C62C32}" type="presOf" srcId="{8E1A5025-639F-482C-B3A4-37E97D0DDA2F}" destId="{49E979B1-A8CC-47B1-A753-F45B513E0626}" srcOrd="0" destOrd="0" presId="urn:microsoft.com/office/officeart/2018/2/layout/IconLabelList"/>
    <dgm:cxn modelId="{D1EC7F5E-81DF-4714-9301-25A4995506CC}" type="presOf" srcId="{3EBAF5E3-A130-4E83-B37D-DA096AD3FC1D}" destId="{E50F6AFA-CFE3-4AAF-A802-98641548EB16}" srcOrd="0" destOrd="0" presId="urn:microsoft.com/office/officeart/2018/2/layout/IconLabelList"/>
    <dgm:cxn modelId="{360FF16F-D5AE-46B1-B257-76F657B83B3D}" type="presOf" srcId="{585CFA70-70D0-4C15-A9EB-1C69D81A144B}" destId="{1828618F-48F8-4066-88B5-CBC2C6A9B61C}" srcOrd="0" destOrd="0" presId="urn:microsoft.com/office/officeart/2018/2/layout/IconLabelList"/>
    <dgm:cxn modelId="{AD58327F-1DCD-44E1-ACB1-C6F7CD550EA9}" srcId="{AF082DB1-6902-43E6-8499-97F6EFE2FEF2}" destId="{A34B84DE-08AD-461A-8416-4A0B875F3F44}" srcOrd="2" destOrd="0" parTransId="{D9E040E0-9205-485C-B589-87D5CE9A6083}" sibTransId="{27CEF93E-213D-4412-96AB-ECE195AF2BB4}"/>
    <dgm:cxn modelId="{9E0CAAC6-2E9C-47DB-A2F0-8A29016D1EEB}" srcId="{AF082DB1-6902-43E6-8499-97F6EFE2FEF2}" destId="{8E1A5025-639F-482C-B3A4-37E97D0DDA2F}" srcOrd="1" destOrd="0" parTransId="{77166A34-3972-4CC2-8C5B-BDF03291FFC6}" sibTransId="{262F7E5F-65FA-4B82-8E4B-391D95407AF4}"/>
    <dgm:cxn modelId="{6C3023D8-9C98-4222-9ED3-B51B83D61040}" type="presOf" srcId="{A34B84DE-08AD-461A-8416-4A0B875F3F44}" destId="{DD6D2945-DE9C-44F1-8603-4AF47B45BBA2}" srcOrd="0" destOrd="0" presId="urn:microsoft.com/office/officeart/2018/2/layout/IconLabelList"/>
    <dgm:cxn modelId="{DB0473DE-F8F7-4D49-AFF4-EE9732CCB539}" srcId="{AF082DB1-6902-43E6-8499-97F6EFE2FEF2}" destId="{585CFA70-70D0-4C15-A9EB-1C69D81A144B}" srcOrd="3" destOrd="0" parTransId="{BBA137D4-C9F7-4152-9D4D-5BE14F819F29}" sibTransId="{F2A79846-173F-4194-A62A-F7872BA8FEB8}"/>
    <dgm:cxn modelId="{102208E3-2B90-4AB0-AD5C-47A17830891D}" srcId="{AF082DB1-6902-43E6-8499-97F6EFE2FEF2}" destId="{3EBAF5E3-A130-4E83-B37D-DA096AD3FC1D}" srcOrd="0" destOrd="0" parTransId="{341C0969-7887-46AC-BADE-931AF3342490}" sibTransId="{504AC7E7-879A-46A7-A880-89E35D4BA0F1}"/>
    <dgm:cxn modelId="{15D0FBFE-C9CD-47D5-B4AE-E4791C390E53}" type="presOf" srcId="{AF082DB1-6902-43E6-8499-97F6EFE2FEF2}" destId="{3766DC12-FA98-47B6-998A-562F4B654D6F}" srcOrd="0" destOrd="0" presId="urn:microsoft.com/office/officeart/2018/2/layout/IconLabelList"/>
    <dgm:cxn modelId="{C807A3A5-5766-4EBD-8625-383E9D76BDDA}" type="presParOf" srcId="{3766DC12-FA98-47B6-998A-562F4B654D6F}" destId="{C3A032E2-E408-49FF-A4AD-16A3F1646D99}" srcOrd="0" destOrd="0" presId="urn:microsoft.com/office/officeart/2018/2/layout/IconLabelList"/>
    <dgm:cxn modelId="{591EF732-C35D-435A-8B78-7122409F1AB9}" type="presParOf" srcId="{C3A032E2-E408-49FF-A4AD-16A3F1646D99}" destId="{5C859B30-4D28-4326-964B-7B29EF42CC53}" srcOrd="0" destOrd="0" presId="urn:microsoft.com/office/officeart/2018/2/layout/IconLabelList"/>
    <dgm:cxn modelId="{62A8FFF6-EE22-4F2E-B44F-1547118E2BE5}" type="presParOf" srcId="{C3A032E2-E408-49FF-A4AD-16A3F1646D99}" destId="{2BB36A09-39A4-406C-9830-C29DDD6519CA}" srcOrd="1" destOrd="0" presId="urn:microsoft.com/office/officeart/2018/2/layout/IconLabelList"/>
    <dgm:cxn modelId="{B7928575-1D87-4C8C-83F2-36745E3FA019}" type="presParOf" srcId="{C3A032E2-E408-49FF-A4AD-16A3F1646D99}" destId="{E50F6AFA-CFE3-4AAF-A802-98641548EB16}" srcOrd="2" destOrd="0" presId="urn:microsoft.com/office/officeart/2018/2/layout/IconLabelList"/>
    <dgm:cxn modelId="{D010BB21-2696-44E8-8DE0-BADEE224E3C2}" type="presParOf" srcId="{3766DC12-FA98-47B6-998A-562F4B654D6F}" destId="{3480AA8A-8BB7-4078-AA6A-B2C2C14681DF}" srcOrd="1" destOrd="0" presId="urn:microsoft.com/office/officeart/2018/2/layout/IconLabelList"/>
    <dgm:cxn modelId="{5E18B7F5-2530-48D0-AC44-76B85DED7701}" type="presParOf" srcId="{3766DC12-FA98-47B6-998A-562F4B654D6F}" destId="{8D5D4ACC-D319-42CC-8933-5CBB4A7A11B6}" srcOrd="2" destOrd="0" presId="urn:microsoft.com/office/officeart/2018/2/layout/IconLabelList"/>
    <dgm:cxn modelId="{09995E72-ACA6-4F37-B10D-6340B4B67AD8}" type="presParOf" srcId="{8D5D4ACC-D319-42CC-8933-5CBB4A7A11B6}" destId="{8F940725-9928-4356-883B-741D80C64A4C}" srcOrd="0" destOrd="0" presId="urn:microsoft.com/office/officeart/2018/2/layout/IconLabelList"/>
    <dgm:cxn modelId="{1A9275F5-D8C2-4DA1-B4CF-6ED3639BF447}" type="presParOf" srcId="{8D5D4ACC-D319-42CC-8933-5CBB4A7A11B6}" destId="{E8D8BA7C-B46B-4635-AF3C-03752A56A03A}" srcOrd="1" destOrd="0" presId="urn:microsoft.com/office/officeart/2018/2/layout/IconLabelList"/>
    <dgm:cxn modelId="{1FF64F1A-9F13-494B-8CC5-88AC11D647F8}" type="presParOf" srcId="{8D5D4ACC-D319-42CC-8933-5CBB4A7A11B6}" destId="{49E979B1-A8CC-47B1-A753-F45B513E0626}" srcOrd="2" destOrd="0" presId="urn:microsoft.com/office/officeart/2018/2/layout/IconLabelList"/>
    <dgm:cxn modelId="{8B9FE0C4-A558-46C9-88C7-9276B50D116E}" type="presParOf" srcId="{3766DC12-FA98-47B6-998A-562F4B654D6F}" destId="{8E58A4F3-0399-4600-B97E-C4417F469EDF}" srcOrd="3" destOrd="0" presId="urn:microsoft.com/office/officeart/2018/2/layout/IconLabelList"/>
    <dgm:cxn modelId="{5072451B-CD98-4D48-BF5A-BFC03BFE5928}" type="presParOf" srcId="{3766DC12-FA98-47B6-998A-562F4B654D6F}" destId="{3DF277CB-E1F4-4E41-925F-093308803C95}" srcOrd="4" destOrd="0" presId="urn:microsoft.com/office/officeart/2018/2/layout/IconLabelList"/>
    <dgm:cxn modelId="{126C2AAC-0530-4577-AD24-278B37E98A0D}" type="presParOf" srcId="{3DF277CB-E1F4-4E41-925F-093308803C95}" destId="{EC1327A3-0F5F-4147-B3EA-BF551E61CCAE}" srcOrd="0" destOrd="0" presId="urn:microsoft.com/office/officeart/2018/2/layout/IconLabelList"/>
    <dgm:cxn modelId="{55A55723-1821-48B5-B221-E4F46D1DE824}" type="presParOf" srcId="{3DF277CB-E1F4-4E41-925F-093308803C95}" destId="{729CC3C9-F4D3-4CA8-BB63-88E87BBB81EE}" srcOrd="1" destOrd="0" presId="urn:microsoft.com/office/officeart/2018/2/layout/IconLabelList"/>
    <dgm:cxn modelId="{33A42221-403A-43FE-B188-8CF50242F4B0}" type="presParOf" srcId="{3DF277CB-E1F4-4E41-925F-093308803C95}" destId="{DD6D2945-DE9C-44F1-8603-4AF47B45BBA2}" srcOrd="2" destOrd="0" presId="urn:microsoft.com/office/officeart/2018/2/layout/IconLabelList"/>
    <dgm:cxn modelId="{BCF4FE0A-338D-40E4-94F8-A75254E414CE}" type="presParOf" srcId="{3766DC12-FA98-47B6-998A-562F4B654D6F}" destId="{58F7CE70-521D-483A-8836-EBDB64B8E220}" srcOrd="5" destOrd="0" presId="urn:microsoft.com/office/officeart/2018/2/layout/IconLabelList"/>
    <dgm:cxn modelId="{6EE4C771-BB31-4D78-AA72-2AA2A582B53A}" type="presParOf" srcId="{3766DC12-FA98-47B6-998A-562F4B654D6F}" destId="{D7AC5245-ECF0-4815-9DC9-5E3246141BF4}" srcOrd="6" destOrd="0" presId="urn:microsoft.com/office/officeart/2018/2/layout/IconLabelList"/>
    <dgm:cxn modelId="{475E0F67-54D5-49C7-B089-01D4152A81EA}" type="presParOf" srcId="{D7AC5245-ECF0-4815-9DC9-5E3246141BF4}" destId="{D683A926-BD0C-4339-924E-82DDFAD4BB7F}" srcOrd="0" destOrd="0" presId="urn:microsoft.com/office/officeart/2018/2/layout/IconLabelList"/>
    <dgm:cxn modelId="{A0D3AF4F-3BA5-4442-843C-1F68D9C29FA7}" type="presParOf" srcId="{D7AC5245-ECF0-4815-9DC9-5E3246141BF4}" destId="{249A8220-EF9D-4E15-B9D6-58DD9A232D82}" srcOrd="1" destOrd="0" presId="urn:microsoft.com/office/officeart/2018/2/layout/IconLabelList"/>
    <dgm:cxn modelId="{A2F8DF2E-F781-46B8-BB99-53EFD81D34D9}" type="presParOf" srcId="{D7AC5245-ECF0-4815-9DC9-5E3246141BF4}" destId="{1828618F-48F8-4066-88B5-CBC2C6A9B6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67169-A738-4578-8A9C-72ADF96C6A6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C77B1-9BC7-4EA8-ACEB-C4A92919591F}">
      <dgm:prSet/>
      <dgm:spPr/>
      <dgm:t>
        <a:bodyPr/>
        <a:lstStyle/>
        <a:p>
          <a:r>
            <a:rPr lang="en-US" b="1"/>
            <a:t>1. Volunteer to help with events throughout the year.</a:t>
          </a:r>
          <a:endParaRPr lang="en-US"/>
        </a:p>
      </dgm:t>
    </dgm:pt>
    <dgm:pt modelId="{B87A881F-EEAF-4B9C-A467-3F91567E2283}" type="parTrans" cxnId="{C5F04237-7871-4E5D-8BE5-E0E7622B816B}">
      <dgm:prSet/>
      <dgm:spPr/>
      <dgm:t>
        <a:bodyPr/>
        <a:lstStyle/>
        <a:p>
          <a:endParaRPr lang="en-US"/>
        </a:p>
      </dgm:t>
    </dgm:pt>
    <dgm:pt modelId="{7D9D4B74-A312-4577-AC56-10D56B632798}" type="sibTrans" cxnId="{C5F04237-7871-4E5D-8BE5-E0E7622B816B}">
      <dgm:prSet/>
      <dgm:spPr/>
      <dgm:t>
        <a:bodyPr/>
        <a:lstStyle/>
        <a:p>
          <a:endParaRPr lang="en-US"/>
        </a:p>
      </dgm:t>
    </dgm:pt>
    <dgm:pt modelId="{3F142DCF-3259-4405-B604-51F1F21E0514}">
      <dgm:prSet/>
      <dgm:spPr/>
      <dgm:t>
        <a:bodyPr/>
        <a:lstStyle/>
        <a:p>
          <a:r>
            <a:rPr lang="en-US" b="1"/>
            <a:t>2. Parent-teacher conferences.</a:t>
          </a:r>
          <a:endParaRPr lang="en-US"/>
        </a:p>
      </dgm:t>
    </dgm:pt>
    <dgm:pt modelId="{66087473-8037-4192-87DF-8C66E85A04E8}" type="parTrans" cxnId="{0EF1079E-55F2-4AC0-95E5-E154E5F78C0A}">
      <dgm:prSet/>
      <dgm:spPr/>
      <dgm:t>
        <a:bodyPr/>
        <a:lstStyle/>
        <a:p>
          <a:endParaRPr lang="en-US"/>
        </a:p>
      </dgm:t>
    </dgm:pt>
    <dgm:pt modelId="{CD33CE14-FED2-4A33-9B3C-22C9553AC230}" type="sibTrans" cxnId="{0EF1079E-55F2-4AC0-95E5-E154E5F78C0A}">
      <dgm:prSet/>
      <dgm:spPr/>
      <dgm:t>
        <a:bodyPr/>
        <a:lstStyle/>
        <a:p>
          <a:endParaRPr lang="en-US"/>
        </a:p>
      </dgm:t>
    </dgm:pt>
    <dgm:pt modelId="{5AB7EC73-089E-4AD7-BAB2-DB2147636A8D}">
      <dgm:prSet/>
      <dgm:spPr/>
      <dgm:t>
        <a:bodyPr/>
        <a:lstStyle/>
        <a:p>
          <a:r>
            <a:rPr lang="en-US" b="1" dirty="0"/>
            <a:t>3. Attend various Title I Meetings over the course of the year</a:t>
          </a:r>
          <a:endParaRPr lang="en-US" dirty="0"/>
        </a:p>
      </dgm:t>
    </dgm:pt>
    <dgm:pt modelId="{C56D3511-3D64-46A8-8CBE-87AF4C104CA3}" type="parTrans" cxnId="{FB0B5BED-9353-4365-90F2-B1C111E6CE03}">
      <dgm:prSet/>
      <dgm:spPr/>
      <dgm:t>
        <a:bodyPr/>
        <a:lstStyle/>
        <a:p>
          <a:endParaRPr lang="en-US"/>
        </a:p>
      </dgm:t>
    </dgm:pt>
    <dgm:pt modelId="{013BF6E7-BFB6-4348-843A-542B4395EB27}" type="sibTrans" cxnId="{FB0B5BED-9353-4365-90F2-B1C111E6CE03}">
      <dgm:prSet/>
      <dgm:spPr/>
      <dgm:t>
        <a:bodyPr/>
        <a:lstStyle/>
        <a:p>
          <a:endParaRPr lang="en-US"/>
        </a:p>
      </dgm:t>
    </dgm:pt>
    <dgm:pt modelId="{0C1B0716-EFC6-4195-9288-BA0E7E8299EB}">
      <dgm:prSet/>
      <dgm:spPr/>
      <dgm:t>
        <a:bodyPr/>
        <a:lstStyle/>
        <a:p>
          <a:r>
            <a:rPr lang="en-US" b="1"/>
            <a:t>4. Attend Math and Science Night</a:t>
          </a:r>
          <a:endParaRPr lang="en-US"/>
        </a:p>
      </dgm:t>
    </dgm:pt>
    <dgm:pt modelId="{64FA06D1-465B-4BA8-A3F4-8ECEBE25B444}" type="parTrans" cxnId="{58B095AB-C728-4D65-910F-30F854DBC4CE}">
      <dgm:prSet/>
      <dgm:spPr/>
      <dgm:t>
        <a:bodyPr/>
        <a:lstStyle/>
        <a:p>
          <a:endParaRPr lang="en-US"/>
        </a:p>
      </dgm:t>
    </dgm:pt>
    <dgm:pt modelId="{0AF2CC86-FC4A-42CF-A1FA-C365FC558EB5}" type="sibTrans" cxnId="{58B095AB-C728-4D65-910F-30F854DBC4CE}">
      <dgm:prSet/>
      <dgm:spPr/>
      <dgm:t>
        <a:bodyPr/>
        <a:lstStyle/>
        <a:p>
          <a:endParaRPr lang="en-US"/>
        </a:p>
      </dgm:t>
    </dgm:pt>
    <dgm:pt modelId="{11FB91B9-5AA9-4114-AD6F-9E0096686F16}">
      <dgm:prSet/>
      <dgm:spPr/>
      <dgm:t>
        <a:bodyPr/>
        <a:lstStyle/>
        <a:p>
          <a:r>
            <a:rPr lang="en-US" b="1"/>
            <a:t>5. Attend Literacy Night</a:t>
          </a:r>
          <a:endParaRPr lang="en-US"/>
        </a:p>
      </dgm:t>
    </dgm:pt>
    <dgm:pt modelId="{2073DF1C-AED2-4993-85AC-6FF3E38C9D79}" type="parTrans" cxnId="{6C79E872-8F45-4A84-B896-91FD946D3096}">
      <dgm:prSet/>
      <dgm:spPr/>
      <dgm:t>
        <a:bodyPr/>
        <a:lstStyle/>
        <a:p>
          <a:endParaRPr lang="en-US"/>
        </a:p>
      </dgm:t>
    </dgm:pt>
    <dgm:pt modelId="{E076575A-8653-4CEE-8F1E-730780F796AF}" type="sibTrans" cxnId="{6C79E872-8F45-4A84-B896-91FD946D3096}">
      <dgm:prSet/>
      <dgm:spPr/>
      <dgm:t>
        <a:bodyPr/>
        <a:lstStyle/>
        <a:p>
          <a:endParaRPr lang="en-US"/>
        </a:p>
      </dgm:t>
    </dgm:pt>
    <dgm:pt modelId="{E3CD0E87-20D4-4E21-A372-B600A5D3435E}">
      <dgm:prSet/>
      <dgm:spPr/>
      <dgm:t>
        <a:bodyPr/>
        <a:lstStyle/>
        <a:p>
          <a:r>
            <a:rPr lang="en-US" b="1"/>
            <a:t>6. Attend Family Data Night</a:t>
          </a:r>
          <a:endParaRPr lang="en-US"/>
        </a:p>
      </dgm:t>
    </dgm:pt>
    <dgm:pt modelId="{193B06F5-BB84-447B-A46D-1F943A8E86B3}" type="parTrans" cxnId="{2A39583D-C366-4231-9683-5BC32D7DCFE7}">
      <dgm:prSet/>
      <dgm:spPr/>
      <dgm:t>
        <a:bodyPr/>
        <a:lstStyle/>
        <a:p>
          <a:endParaRPr lang="en-US"/>
        </a:p>
      </dgm:t>
    </dgm:pt>
    <dgm:pt modelId="{53A70BDE-3C5B-4D06-ABD9-109D6941A038}" type="sibTrans" cxnId="{2A39583D-C366-4231-9683-5BC32D7DCFE7}">
      <dgm:prSet/>
      <dgm:spPr/>
      <dgm:t>
        <a:bodyPr/>
        <a:lstStyle/>
        <a:p>
          <a:endParaRPr lang="en-US"/>
        </a:p>
      </dgm:t>
    </dgm:pt>
    <dgm:pt modelId="{8C549A95-42CF-4FCF-AA80-89181C1862E0}" type="pres">
      <dgm:prSet presAssocID="{F7167169-A738-4578-8A9C-72ADF96C6A60}" presName="diagram" presStyleCnt="0">
        <dgm:presLayoutVars>
          <dgm:dir/>
          <dgm:resizeHandles val="exact"/>
        </dgm:presLayoutVars>
      </dgm:prSet>
      <dgm:spPr/>
    </dgm:pt>
    <dgm:pt modelId="{F1F8FBAE-7942-43A6-9D65-4AE4707C2220}" type="pres">
      <dgm:prSet presAssocID="{D3CC77B1-9BC7-4EA8-ACEB-C4A92919591F}" presName="node" presStyleLbl="node1" presStyleIdx="0" presStyleCnt="6">
        <dgm:presLayoutVars>
          <dgm:bulletEnabled val="1"/>
        </dgm:presLayoutVars>
      </dgm:prSet>
      <dgm:spPr/>
    </dgm:pt>
    <dgm:pt modelId="{E490DDC6-CAD1-46D7-AD55-53222EE8FB6F}" type="pres">
      <dgm:prSet presAssocID="{7D9D4B74-A312-4577-AC56-10D56B632798}" presName="sibTrans" presStyleCnt="0"/>
      <dgm:spPr/>
    </dgm:pt>
    <dgm:pt modelId="{0A528D7E-951E-4898-BB5C-D855EA0A1E5E}" type="pres">
      <dgm:prSet presAssocID="{3F142DCF-3259-4405-B604-51F1F21E0514}" presName="node" presStyleLbl="node1" presStyleIdx="1" presStyleCnt="6">
        <dgm:presLayoutVars>
          <dgm:bulletEnabled val="1"/>
        </dgm:presLayoutVars>
      </dgm:prSet>
      <dgm:spPr/>
    </dgm:pt>
    <dgm:pt modelId="{9D719A99-9339-4D0B-A30A-6EF7D371067B}" type="pres">
      <dgm:prSet presAssocID="{CD33CE14-FED2-4A33-9B3C-22C9553AC230}" presName="sibTrans" presStyleCnt="0"/>
      <dgm:spPr/>
    </dgm:pt>
    <dgm:pt modelId="{A140201C-37C7-494E-A0C2-526A3520DAF6}" type="pres">
      <dgm:prSet presAssocID="{5AB7EC73-089E-4AD7-BAB2-DB2147636A8D}" presName="node" presStyleLbl="node1" presStyleIdx="2" presStyleCnt="6">
        <dgm:presLayoutVars>
          <dgm:bulletEnabled val="1"/>
        </dgm:presLayoutVars>
      </dgm:prSet>
      <dgm:spPr/>
    </dgm:pt>
    <dgm:pt modelId="{D658D042-DC38-4E31-A9C1-D68230E8E8A5}" type="pres">
      <dgm:prSet presAssocID="{013BF6E7-BFB6-4348-843A-542B4395EB27}" presName="sibTrans" presStyleCnt="0"/>
      <dgm:spPr/>
    </dgm:pt>
    <dgm:pt modelId="{03D13A20-B64A-4A95-9A2A-33D53BB9F18C}" type="pres">
      <dgm:prSet presAssocID="{0C1B0716-EFC6-4195-9288-BA0E7E8299EB}" presName="node" presStyleLbl="node1" presStyleIdx="3" presStyleCnt="6">
        <dgm:presLayoutVars>
          <dgm:bulletEnabled val="1"/>
        </dgm:presLayoutVars>
      </dgm:prSet>
      <dgm:spPr/>
    </dgm:pt>
    <dgm:pt modelId="{38D2B802-10CA-4992-86BE-36665D5991E9}" type="pres">
      <dgm:prSet presAssocID="{0AF2CC86-FC4A-42CF-A1FA-C365FC558EB5}" presName="sibTrans" presStyleCnt="0"/>
      <dgm:spPr/>
    </dgm:pt>
    <dgm:pt modelId="{402BBF90-7287-44C9-8414-DDDA7A131818}" type="pres">
      <dgm:prSet presAssocID="{11FB91B9-5AA9-4114-AD6F-9E0096686F16}" presName="node" presStyleLbl="node1" presStyleIdx="4" presStyleCnt="6">
        <dgm:presLayoutVars>
          <dgm:bulletEnabled val="1"/>
        </dgm:presLayoutVars>
      </dgm:prSet>
      <dgm:spPr/>
    </dgm:pt>
    <dgm:pt modelId="{41F60F72-0615-40D2-8DF9-8B7C9CEF831C}" type="pres">
      <dgm:prSet presAssocID="{E076575A-8653-4CEE-8F1E-730780F796AF}" presName="sibTrans" presStyleCnt="0"/>
      <dgm:spPr/>
    </dgm:pt>
    <dgm:pt modelId="{ADB52867-DB92-4192-BE8C-D761B1FD54C0}" type="pres">
      <dgm:prSet presAssocID="{E3CD0E87-20D4-4E21-A372-B600A5D3435E}" presName="node" presStyleLbl="node1" presStyleIdx="5" presStyleCnt="6">
        <dgm:presLayoutVars>
          <dgm:bulletEnabled val="1"/>
        </dgm:presLayoutVars>
      </dgm:prSet>
      <dgm:spPr/>
    </dgm:pt>
  </dgm:ptLst>
  <dgm:cxnLst>
    <dgm:cxn modelId="{40B20D18-EAA3-4684-9456-696B1549E508}" type="presOf" srcId="{E3CD0E87-20D4-4E21-A372-B600A5D3435E}" destId="{ADB52867-DB92-4192-BE8C-D761B1FD54C0}" srcOrd="0" destOrd="0" presId="urn:microsoft.com/office/officeart/2005/8/layout/default"/>
    <dgm:cxn modelId="{6DD8512B-0727-43A5-BD79-BA0EAA547EFF}" type="presOf" srcId="{11FB91B9-5AA9-4114-AD6F-9E0096686F16}" destId="{402BBF90-7287-44C9-8414-DDDA7A131818}" srcOrd="0" destOrd="0" presId="urn:microsoft.com/office/officeart/2005/8/layout/default"/>
    <dgm:cxn modelId="{C5F04237-7871-4E5D-8BE5-E0E7622B816B}" srcId="{F7167169-A738-4578-8A9C-72ADF96C6A60}" destId="{D3CC77B1-9BC7-4EA8-ACEB-C4A92919591F}" srcOrd="0" destOrd="0" parTransId="{B87A881F-EEAF-4B9C-A467-3F91567E2283}" sibTransId="{7D9D4B74-A312-4577-AC56-10D56B632798}"/>
    <dgm:cxn modelId="{2A39583D-C366-4231-9683-5BC32D7DCFE7}" srcId="{F7167169-A738-4578-8A9C-72ADF96C6A60}" destId="{E3CD0E87-20D4-4E21-A372-B600A5D3435E}" srcOrd="5" destOrd="0" parTransId="{193B06F5-BB84-447B-A46D-1F943A8E86B3}" sibTransId="{53A70BDE-3C5B-4D06-ABD9-109D6941A038}"/>
    <dgm:cxn modelId="{8005A56E-1FCB-4E54-9D3D-547AED9628F2}" type="presOf" srcId="{0C1B0716-EFC6-4195-9288-BA0E7E8299EB}" destId="{03D13A20-B64A-4A95-9A2A-33D53BB9F18C}" srcOrd="0" destOrd="0" presId="urn:microsoft.com/office/officeart/2005/8/layout/default"/>
    <dgm:cxn modelId="{6C79E872-8F45-4A84-B896-91FD946D3096}" srcId="{F7167169-A738-4578-8A9C-72ADF96C6A60}" destId="{11FB91B9-5AA9-4114-AD6F-9E0096686F16}" srcOrd="4" destOrd="0" parTransId="{2073DF1C-AED2-4993-85AC-6FF3E38C9D79}" sibTransId="{E076575A-8653-4CEE-8F1E-730780F796AF}"/>
    <dgm:cxn modelId="{0EF1079E-55F2-4AC0-95E5-E154E5F78C0A}" srcId="{F7167169-A738-4578-8A9C-72ADF96C6A60}" destId="{3F142DCF-3259-4405-B604-51F1F21E0514}" srcOrd="1" destOrd="0" parTransId="{66087473-8037-4192-87DF-8C66E85A04E8}" sibTransId="{CD33CE14-FED2-4A33-9B3C-22C9553AC230}"/>
    <dgm:cxn modelId="{6C1205A6-47BA-42C9-A9BC-CF5B8E493407}" type="presOf" srcId="{D3CC77B1-9BC7-4EA8-ACEB-C4A92919591F}" destId="{F1F8FBAE-7942-43A6-9D65-4AE4707C2220}" srcOrd="0" destOrd="0" presId="urn:microsoft.com/office/officeart/2005/8/layout/default"/>
    <dgm:cxn modelId="{58B095AB-C728-4D65-910F-30F854DBC4CE}" srcId="{F7167169-A738-4578-8A9C-72ADF96C6A60}" destId="{0C1B0716-EFC6-4195-9288-BA0E7E8299EB}" srcOrd="3" destOrd="0" parTransId="{64FA06D1-465B-4BA8-A3F4-8ECEBE25B444}" sibTransId="{0AF2CC86-FC4A-42CF-A1FA-C365FC558EB5}"/>
    <dgm:cxn modelId="{C0D829AC-4395-4B73-9A06-2DDDC23D48CD}" type="presOf" srcId="{5AB7EC73-089E-4AD7-BAB2-DB2147636A8D}" destId="{A140201C-37C7-494E-A0C2-526A3520DAF6}" srcOrd="0" destOrd="0" presId="urn:microsoft.com/office/officeart/2005/8/layout/default"/>
    <dgm:cxn modelId="{8AABA3B1-D8EB-4254-A8CB-A7224D99BCC2}" type="presOf" srcId="{F7167169-A738-4578-8A9C-72ADF96C6A60}" destId="{8C549A95-42CF-4FCF-AA80-89181C1862E0}" srcOrd="0" destOrd="0" presId="urn:microsoft.com/office/officeart/2005/8/layout/default"/>
    <dgm:cxn modelId="{FB0B5BED-9353-4365-90F2-B1C111E6CE03}" srcId="{F7167169-A738-4578-8A9C-72ADF96C6A60}" destId="{5AB7EC73-089E-4AD7-BAB2-DB2147636A8D}" srcOrd="2" destOrd="0" parTransId="{C56D3511-3D64-46A8-8CBE-87AF4C104CA3}" sibTransId="{013BF6E7-BFB6-4348-843A-542B4395EB27}"/>
    <dgm:cxn modelId="{C78A74FA-F2D0-4C30-8525-4ED571753C44}" type="presOf" srcId="{3F142DCF-3259-4405-B604-51F1F21E0514}" destId="{0A528D7E-951E-4898-BB5C-D855EA0A1E5E}" srcOrd="0" destOrd="0" presId="urn:microsoft.com/office/officeart/2005/8/layout/default"/>
    <dgm:cxn modelId="{C81A48F0-02DD-4706-90C7-7998DD11006A}" type="presParOf" srcId="{8C549A95-42CF-4FCF-AA80-89181C1862E0}" destId="{F1F8FBAE-7942-43A6-9D65-4AE4707C2220}" srcOrd="0" destOrd="0" presId="urn:microsoft.com/office/officeart/2005/8/layout/default"/>
    <dgm:cxn modelId="{C8B72528-39AD-4175-BC40-6D3B4FAD09E1}" type="presParOf" srcId="{8C549A95-42CF-4FCF-AA80-89181C1862E0}" destId="{E490DDC6-CAD1-46D7-AD55-53222EE8FB6F}" srcOrd="1" destOrd="0" presId="urn:microsoft.com/office/officeart/2005/8/layout/default"/>
    <dgm:cxn modelId="{726489E4-4CF7-4AFE-822A-5B99E697C90B}" type="presParOf" srcId="{8C549A95-42CF-4FCF-AA80-89181C1862E0}" destId="{0A528D7E-951E-4898-BB5C-D855EA0A1E5E}" srcOrd="2" destOrd="0" presId="urn:microsoft.com/office/officeart/2005/8/layout/default"/>
    <dgm:cxn modelId="{711B16BD-6934-43A3-A0CA-8B1B99C5C952}" type="presParOf" srcId="{8C549A95-42CF-4FCF-AA80-89181C1862E0}" destId="{9D719A99-9339-4D0B-A30A-6EF7D371067B}" srcOrd="3" destOrd="0" presId="urn:microsoft.com/office/officeart/2005/8/layout/default"/>
    <dgm:cxn modelId="{5FE2687B-4248-4649-A00D-D5DF25DFE606}" type="presParOf" srcId="{8C549A95-42CF-4FCF-AA80-89181C1862E0}" destId="{A140201C-37C7-494E-A0C2-526A3520DAF6}" srcOrd="4" destOrd="0" presId="urn:microsoft.com/office/officeart/2005/8/layout/default"/>
    <dgm:cxn modelId="{82828686-C444-49E9-9CD2-826497D09C3F}" type="presParOf" srcId="{8C549A95-42CF-4FCF-AA80-89181C1862E0}" destId="{D658D042-DC38-4E31-A9C1-D68230E8E8A5}" srcOrd="5" destOrd="0" presId="urn:microsoft.com/office/officeart/2005/8/layout/default"/>
    <dgm:cxn modelId="{DDC146C8-3E34-4E10-A04A-2603E6E59557}" type="presParOf" srcId="{8C549A95-42CF-4FCF-AA80-89181C1862E0}" destId="{03D13A20-B64A-4A95-9A2A-33D53BB9F18C}" srcOrd="6" destOrd="0" presId="urn:microsoft.com/office/officeart/2005/8/layout/default"/>
    <dgm:cxn modelId="{7E7CB5EC-7869-48FA-BE61-8AC0EF292906}" type="presParOf" srcId="{8C549A95-42CF-4FCF-AA80-89181C1862E0}" destId="{38D2B802-10CA-4992-86BE-36665D5991E9}" srcOrd="7" destOrd="0" presId="urn:microsoft.com/office/officeart/2005/8/layout/default"/>
    <dgm:cxn modelId="{8A493AD3-B939-4F34-869D-D95EEFE342C3}" type="presParOf" srcId="{8C549A95-42CF-4FCF-AA80-89181C1862E0}" destId="{402BBF90-7287-44C9-8414-DDDA7A131818}" srcOrd="8" destOrd="0" presId="urn:microsoft.com/office/officeart/2005/8/layout/default"/>
    <dgm:cxn modelId="{2B3D90E0-4734-4A6B-A172-8C31C317FD1D}" type="presParOf" srcId="{8C549A95-42CF-4FCF-AA80-89181C1862E0}" destId="{41F60F72-0615-40D2-8DF9-8B7C9CEF831C}" srcOrd="9" destOrd="0" presId="urn:microsoft.com/office/officeart/2005/8/layout/default"/>
    <dgm:cxn modelId="{83592D5D-A6AA-4EAC-9975-D54A6FE79400}" type="presParOf" srcId="{8C549A95-42CF-4FCF-AA80-89181C1862E0}" destId="{ADB52867-DB92-4192-BE8C-D761B1FD54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7486DC-408F-4C6C-AAEA-FA5F069E34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5E45C8-EFB6-46A5-8D65-54B3E19DAD9C}">
      <dgm:prSet/>
      <dgm:spPr/>
      <dgm:t>
        <a:bodyPr/>
        <a:lstStyle/>
        <a:p>
          <a:r>
            <a:rPr lang="en-US" b="1"/>
            <a:t>Memphis Shelby County Schools offers a range of volunteer programs designed to provide everyone with the opportunity to make a difference in our community.</a:t>
          </a:r>
          <a:endParaRPr lang="en-US"/>
        </a:p>
      </dgm:t>
    </dgm:pt>
    <dgm:pt modelId="{7AFB49CB-C81D-4910-8708-94528DE8864A}" type="parTrans" cxnId="{68BCA698-79F5-4B62-9F38-7D8FE4B469AF}">
      <dgm:prSet/>
      <dgm:spPr/>
      <dgm:t>
        <a:bodyPr/>
        <a:lstStyle/>
        <a:p>
          <a:endParaRPr lang="en-US"/>
        </a:p>
      </dgm:t>
    </dgm:pt>
    <dgm:pt modelId="{44D7F77C-9877-469F-B24F-A8554960F617}" type="sibTrans" cxnId="{68BCA698-79F5-4B62-9F38-7D8FE4B469AF}">
      <dgm:prSet/>
      <dgm:spPr/>
      <dgm:t>
        <a:bodyPr/>
        <a:lstStyle/>
        <a:p>
          <a:endParaRPr lang="en-US"/>
        </a:p>
      </dgm:t>
    </dgm:pt>
    <dgm:pt modelId="{FEB105E6-4575-473A-AEF0-A67084EA6B98}">
      <dgm:prSet/>
      <dgm:spPr/>
      <dgm:t>
        <a:bodyPr/>
        <a:lstStyle/>
        <a:p>
          <a:r>
            <a:rPr lang="en-US" b="1"/>
            <a:t>Register to attend an orientation session by calling 901-416-7600</a:t>
          </a:r>
          <a:endParaRPr lang="en-US"/>
        </a:p>
      </dgm:t>
    </dgm:pt>
    <dgm:pt modelId="{76D81EBC-106E-4833-80AB-038430ADEB07}" type="parTrans" cxnId="{FAF5A8F0-1F3B-490E-A38A-B79E1F5FC489}">
      <dgm:prSet/>
      <dgm:spPr/>
      <dgm:t>
        <a:bodyPr/>
        <a:lstStyle/>
        <a:p>
          <a:endParaRPr lang="en-US"/>
        </a:p>
      </dgm:t>
    </dgm:pt>
    <dgm:pt modelId="{9C1241FB-D9BA-4C89-97AB-5CE5E1B333F9}" type="sibTrans" cxnId="{FAF5A8F0-1F3B-490E-A38A-B79E1F5FC489}">
      <dgm:prSet/>
      <dgm:spPr/>
      <dgm:t>
        <a:bodyPr/>
        <a:lstStyle/>
        <a:p>
          <a:endParaRPr lang="en-US"/>
        </a:p>
      </dgm:t>
    </dgm:pt>
    <dgm:pt modelId="{0C508025-0C6F-4370-BE84-010E6FB45DF4}" type="pres">
      <dgm:prSet presAssocID="{7A7486DC-408F-4C6C-AAEA-FA5F069E340A}" presName="linear" presStyleCnt="0">
        <dgm:presLayoutVars>
          <dgm:animLvl val="lvl"/>
          <dgm:resizeHandles val="exact"/>
        </dgm:presLayoutVars>
      </dgm:prSet>
      <dgm:spPr/>
    </dgm:pt>
    <dgm:pt modelId="{A17825E6-2464-407D-A3AF-1EB332E0E636}" type="pres">
      <dgm:prSet presAssocID="{AD5E45C8-EFB6-46A5-8D65-54B3E19DAD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AE2B42-CC1A-4675-9546-FD705E3F3E53}" type="pres">
      <dgm:prSet presAssocID="{44D7F77C-9877-469F-B24F-A8554960F617}" presName="spacer" presStyleCnt="0"/>
      <dgm:spPr/>
    </dgm:pt>
    <dgm:pt modelId="{E3AE6662-9B91-4919-A40B-9E62AF2EBC22}" type="pres">
      <dgm:prSet presAssocID="{FEB105E6-4575-473A-AEF0-A67084EA6B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CDDC63-26AE-4D9A-A606-80C82E752A89}" type="presOf" srcId="{AD5E45C8-EFB6-46A5-8D65-54B3E19DAD9C}" destId="{A17825E6-2464-407D-A3AF-1EB332E0E636}" srcOrd="0" destOrd="0" presId="urn:microsoft.com/office/officeart/2005/8/layout/vList2"/>
    <dgm:cxn modelId="{68BCA698-79F5-4B62-9F38-7D8FE4B469AF}" srcId="{7A7486DC-408F-4C6C-AAEA-FA5F069E340A}" destId="{AD5E45C8-EFB6-46A5-8D65-54B3E19DAD9C}" srcOrd="0" destOrd="0" parTransId="{7AFB49CB-C81D-4910-8708-94528DE8864A}" sibTransId="{44D7F77C-9877-469F-B24F-A8554960F617}"/>
    <dgm:cxn modelId="{FAF5A8F0-1F3B-490E-A38A-B79E1F5FC489}" srcId="{7A7486DC-408F-4C6C-AAEA-FA5F069E340A}" destId="{FEB105E6-4575-473A-AEF0-A67084EA6B98}" srcOrd="1" destOrd="0" parTransId="{76D81EBC-106E-4833-80AB-038430ADEB07}" sibTransId="{9C1241FB-D9BA-4C89-97AB-5CE5E1B333F9}"/>
    <dgm:cxn modelId="{C0C6FBF0-25D7-4A3B-8BD4-531842535D90}" type="presOf" srcId="{FEB105E6-4575-473A-AEF0-A67084EA6B98}" destId="{E3AE6662-9B91-4919-A40B-9E62AF2EBC22}" srcOrd="0" destOrd="0" presId="urn:microsoft.com/office/officeart/2005/8/layout/vList2"/>
    <dgm:cxn modelId="{9E7D9BF6-5BDB-4EFD-87AB-AFA9E3747E80}" type="presOf" srcId="{7A7486DC-408F-4C6C-AAEA-FA5F069E340A}" destId="{0C508025-0C6F-4370-BE84-010E6FB45DF4}" srcOrd="0" destOrd="0" presId="urn:microsoft.com/office/officeart/2005/8/layout/vList2"/>
    <dgm:cxn modelId="{BCFC198C-9C04-49D6-A84D-29C71226D4AC}" type="presParOf" srcId="{0C508025-0C6F-4370-BE84-010E6FB45DF4}" destId="{A17825E6-2464-407D-A3AF-1EB332E0E636}" srcOrd="0" destOrd="0" presId="urn:microsoft.com/office/officeart/2005/8/layout/vList2"/>
    <dgm:cxn modelId="{DBB9A35C-C2E9-4F81-B85D-F941E1AF9A5E}" type="presParOf" srcId="{0C508025-0C6F-4370-BE84-010E6FB45DF4}" destId="{46AE2B42-CC1A-4675-9546-FD705E3F3E53}" srcOrd="1" destOrd="0" presId="urn:microsoft.com/office/officeart/2005/8/layout/vList2"/>
    <dgm:cxn modelId="{6B6A8669-2DD7-41DE-BA41-748CA06B75DA}" type="presParOf" srcId="{0C508025-0C6F-4370-BE84-010E6FB45DF4}" destId="{E3AE6662-9B91-4919-A40B-9E62AF2EBC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DE2B30-D086-4B1A-9161-24D2F266C61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11826F-24CE-494E-BFC4-609EB3C21B2A}">
      <dgm:prSet/>
      <dgm:spPr/>
      <dgm:t>
        <a:bodyPr/>
        <a:lstStyle/>
        <a:p>
          <a:r>
            <a:rPr lang="en-US" b="1"/>
            <a:t>All parents have the right to request the following: </a:t>
          </a:r>
          <a:endParaRPr lang="en-US"/>
        </a:p>
      </dgm:t>
    </dgm:pt>
    <dgm:pt modelId="{56B273F6-3B97-449B-A9F5-3472C5A28A60}" type="parTrans" cxnId="{F73AA8CA-9BD8-4914-9A71-16C8CA1309F0}">
      <dgm:prSet/>
      <dgm:spPr/>
      <dgm:t>
        <a:bodyPr/>
        <a:lstStyle/>
        <a:p>
          <a:endParaRPr lang="en-US"/>
        </a:p>
      </dgm:t>
    </dgm:pt>
    <dgm:pt modelId="{011F58DD-F2A1-4B29-8803-9D7364755069}" type="sibTrans" cxnId="{F73AA8CA-9BD8-4914-9A71-16C8CA1309F0}">
      <dgm:prSet/>
      <dgm:spPr/>
      <dgm:t>
        <a:bodyPr/>
        <a:lstStyle/>
        <a:p>
          <a:endParaRPr lang="en-US"/>
        </a:p>
      </dgm:t>
    </dgm:pt>
    <dgm:pt modelId="{4E74D77D-F3DA-4A34-B19D-4F162BC45658}">
      <dgm:prSet/>
      <dgm:spPr/>
      <dgm:t>
        <a:bodyPr/>
        <a:lstStyle/>
        <a:p>
          <a:r>
            <a:rPr lang="en-US" b="1"/>
            <a:t>A teacher’s professional qualifications, licensure, grade(s) certification, waivers </a:t>
          </a:r>
          <a:endParaRPr lang="en-US"/>
        </a:p>
      </dgm:t>
    </dgm:pt>
    <dgm:pt modelId="{FF13513D-59C9-4586-B652-007C19509103}" type="parTrans" cxnId="{90B9096C-38ED-41FB-A25E-7B916FFE475A}">
      <dgm:prSet/>
      <dgm:spPr/>
      <dgm:t>
        <a:bodyPr/>
        <a:lstStyle/>
        <a:p>
          <a:endParaRPr lang="en-US"/>
        </a:p>
      </dgm:t>
    </dgm:pt>
    <dgm:pt modelId="{74924B83-7FE8-44A4-92F9-F2D27756702A}" type="sibTrans" cxnId="{90B9096C-38ED-41FB-A25E-7B916FFE475A}">
      <dgm:prSet/>
      <dgm:spPr/>
      <dgm:t>
        <a:bodyPr/>
        <a:lstStyle/>
        <a:p>
          <a:endParaRPr lang="en-US"/>
        </a:p>
      </dgm:t>
    </dgm:pt>
    <dgm:pt modelId="{B05EF8FC-9896-41A8-A041-2535230D1FB0}">
      <dgm:prSet/>
      <dgm:spPr/>
      <dgm:t>
        <a:bodyPr/>
        <a:lstStyle/>
        <a:p>
          <a:r>
            <a:rPr lang="en-US" b="1"/>
            <a:t>A teacher’s baccalaureate and/or graduate degree, fields of endorsement, previous teaching experience </a:t>
          </a:r>
          <a:endParaRPr lang="en-US"/>
        </a:p>
      </dgm:t>
    </dgm:pt>
    <dgm:pt modelId="{8AEC9A16-2E8E-45F2-B848-41503E6A7766}" type="parTrans" cxnId="{27DC8FD3-C0CE-4893-AFF1-944AFAD666D5}">
      <dgm:prSet/>
      <dgm:spPr/>
      <dgm:t>
        <a:bodyPr/>
        <a:lstStyle/>
        <a:p>
          <a:endParaRPr lang="en-US"/>
        </a:p>
      </dgm:t>
    </dgm:pt>
    <dgm:pt modelId="{DD58BB42-C0C2-4B89-82B5-2BA201C49BA7}" type="sibTrans" cxnId="{27DC8FD3-C0CE-4893-AFF1-944AFAD666D5}">
      <dgm:prSet/>
      <dgm:spPr/>
      <dgm:t>
        <a:bodyPr/>
        <a:lstStyle/>
        <a:p>
          <a:endParaRPr lang="en-US"/>
        </a:p>
      </dgm:t>
    </dgm:pt>
    <dgm:pt modelId="{B465D860-1E24-48C8-A4AC-C5AD1C943710}">
      <dgm:prSet/>
      <dgm:spPr/>
      <dgm:t>
        <a:bodyPr/>
        <a:lstStyle/>
        <a:p>
          <a:r>
            <a:rPr lang="en-US" b="1"/>
            <a:t>A paraprofessional’s qualifications </a:t>
          </a:r>
          <a:endParaRPr lang="en-US"/>
        </a:p>
      </dgm:t>
    </dgm:pt>
    <dgm:pt modelId="{34C56B3B-5531-4DF9-88A5-48716C8CE074}" type="parTrans" cxnId="{B471FED7-0517-49EB-A2BB-6BC52A9DCB6C}">
      <dgm:prSet/>
      <dgm:spPr/>
      <dgm:t>
        <a:bodyPr/>
        <a:lstStyle/>
        <a:p>
          <a:endParaRPr lang="en-US"/>
        </a:p>
      </dgm:t>
    </dgm:pt>
    <dgm:pt modelId="{0C6308BA-34CF-494E-92D5-41A10562E32A}" type="sibTrans" cxnId="{B471FED7-0517-49EB-A2BB-6BC52A9DCB6C}">
      <dgm:prSet/>
      <dgm:spPr/>
      <dgm:t>
        <a:bodyPr/>
        <a:lstStyle/>
        <a:p>
          <a:endParaRPr lang="en-US"/>
        </a:p>
      </dgm:t>
    </dgm:pt>
    <dgm:pt modelId="{3D81F47A-6D79-462B-8787-1FA64ACA5B1E}">
      <dgm:prSet/>
      <dgm:spPr/>
      <dgm:t>
        <a:bodyPr/>
        <a:lstStyle/>
        <a:p>
          <a:r>
            <a:rPr lang="en-US" b="1"/>
            <a:t>An annual notice of Student Education Records Privacy and notice for disclosure of School Directory Information </a:t>
          </a:r>
          <a:endParaRPr lang="en-US"/>
        </a:p>
      </dgm:t>
    </dgm:pt>
    <dgm:pt modelId="{11B15B8A-7089-4BA1-8AA5-21073281F70B}" type="parTrans" cxnId="{01E0AE16-8C4F-47B7-A037-5B19D3161440}">
      <dgm:prSet/>
      <dgm:spPr/>
      <dgm:t>
        <a:bodyPr/>
        <a:lstStyle/>
        <a:p>
          <a:endParaRPr lang="en-US"/>
        </a:p>
      </dgm:t>
    </dgm:pt>
    <dgm:pt modelId="{00276234-4F6F-4902-AA3B-973AD61DDB17}" type="sibTrans" cxnId="{01E0AE16-8C4F-47B7-A037-5B19D3161440}">
      <dgm:prSet/>
      <dgm:spPr/>
      <dgm:t>
        <a:bodyPr/>
        <a:lstStyle/>
        <a:p>
          <a:endParaRPr lang="en-US"/>
        </a:p>
      </dgm:t>
    </dgm:pt>
    <dgm:pt modelId="{957DD6E8-816C-48BB-93A9-75FC526B18AF}">
      <dgm:prSet/>
      <dgm:spPr/>
      <dgm:t>
        <a:bodyPr/>
        <a:lstStyle/>
        <a:p>
          <a:r>
            <a:rPr lang="en-US" b="1"/>
            <a:t>An assurance that their child’s name, address and telephone listing not be released to military recruiters </a:t>
          </a:r>
          <a:endParaRPr lang="en-US"/>
        </a:p>
      </dgm:t>
    </dgm:pt>
    <dgm:pt modelId="{EE03E0E4-CEA0-43A2-B4B6-E5072B72F3B2}" type="parTrans" cxnId="{0C44DF5A-7E6A-4882-8F66-345790F01E89}">
      <dgm:prSet/>
      <dgm:spPr/>
      <dgm:t>
        <a:bodyPr/>
        <a:lstStyle/>
        <a:p>
          <a:endParaRPr lang="en-US"/>
        </a:p>
      </dgm:t>
    </dgm:pt>
    <dgm:pt modelId="{DAFB2C2F-1375-4546-BF29-C24032EE0DDE}" type="sibTrans" cxnId="{0C44DF5A-7E6A-4882-8F66-345790F01E89}">
      <dgm:prSet/>
      <dgm:spPr/>
      <dgm:t>
        <a:bodyPr/>
        <a:lstStyle/>
        <a:p>
          <a:endParaRPr lang="en-US"/>
        </a:p>
      </dgm:t>
    </dgm:pt>
    <dgm:pt modelId="{3864DC0A-F6D4-43D1-9458-01673EA18744}">
      <dgm:prSet/>
      <dgm:spPr/>
      <dgm:t>
        <a:bodyPr/>
        <a:lstStyle/>
        <a:p>
          <a:r>
            <a:rPr lang="en-US" b="1"/>
            <a:t>Parent trainings</a:t>
          </a:r>
          <a:endParaRPr lang="en-US"/>
        </a:p>
      </dgm:t>
    </dgm:pt>
    <dgm:pt modelId="{83F0CE44-3515-43E2-8235-1E12389FFC27}" type="parTrans" cxnId="{FB227268-762F-4308-901D-998CD31E7C01}">
      <dgm:prSet/>
      <dgm:spPr/>
      <dgm:t>
        <a:bodyPr/>
        <a:lstStyle/>
        <a:p>
          <a:endParaRPr lang="en-US"/>
        </a:p>
      </dgm:t>
    </dgm:pt>
    <dgm:pt modelId="{7090F524-3E24-46AF-999B-255A8A7F6EB9}" type="sibTrans" cxnId="{FB227268-762F-4308-901D-998CD31E7C01}">
      <dgm:prSet/>
      <dgm:spPr/>
      <dgm:t>
        <a:bodyPr/>
        <a:lstStyle/>
        <a:p>
          <a:endParaRPr lang="en-US"/>
        </a:p>
      </dgm:t>
    </dgm:pt>
    <dgm:pt modelId="{E807C7A7-5918-4342-B274-4B9084F20A9E}">
      <dgm:prSet/>
      <dgm:spPr/>
      <dgm:t>
        <a:bodyPr/>
        <a:lstStyle/>
        <a:p>
          <a:r>
            <a:rPr lang="en-US" b="1"/>
            <a:t>All parents will receive information on the following:</a:t>
          </a:r>
          <a:endParaRPr lang="en-US"/>
        </a:p>
      </dgm:t>
    </dgm:pt>
    <dgm:pt modelId="{2315C842-C7D8-4D5A-87E8-80D97E2D89BB}" type="parTrans" cxnId="{FD04F5C9-4673-4357-B80A-E4D3ABB6B932}">
      <dgm:prSet/>
      <dgm:spPr/>
      <dgm:t>
        <a:bodyPr/>
        <a:lstStyle/>
        <a:p>
          <a:endParaRPr lang="en-US"/>
        </a:p>
      </dgm:t>
    </dgm:pt>
    <dgm:pt modelId="{3A85FE98-8EE1-484A-A60D-BEA62E76AC36}" type="sibTrans" cxnId="{FD04F5C9-4673-4357-B80A-E4D3ABB6B932}">
      <dgm:prSet/>
      <dgm:spPr/>
      <dgm:t>
        <a:bodyPr/>
        <a:lstStyle/>
        <a:p>
          <a:endParaRPr lang="en-US"/>
        </a:p>
      </dgm:t>
    </dgm:pt>
    <dgm:pt modelId="{C0F4DF9B-CA73-426B-B749-E658D97256E5}">
      <dgm:prSet/>
      <dgm:spPr/>
      <dgm:t>
        <a:bodyPr/>
        <a:lstStyle/>
        <a:p>
          <a:r>
            <a:rPr lang="en-US" b="1"/>
            <a:t>Their child’s level of achievement on each of the state’s academic assessments </a:t>
          </a:r>
          <a:endParaRPr lang="en-US"/>
        </a:p>
      </dgm:t>
    </dgm:pt>
    <dgm:pt modelId="{93AC6E39-0729-4313-94A0-E3CA5937958B}" type="parTrans" cxnId="{F51A96D9-8BAC-435C-8D62-20DF9F4767BB}">
      <dgm:prSet/>
      <dgm:spPr/>
      <dgm:t>
        <a:bodyPr/>
        <a:lstStyle/>
        <a:p>
          <a:endParaRPr lang="en-US"/>
        </a:p>
      </dgm:t>
    </dgm:pt>
    <dgm:pt modelId="{79D9BCBE-8746-46CC-82C0-A75C541E6841}" type="sibTrans" cxnId="{F51A96D9-8BAC-435C-8D62-20DF9F4767BB}">
      <dgm:prSet/>
      <dgm:spPr/>
      <dgm:t>
        <a:bodyPr/>
        <a:lstStyle/>
        <a:p>
          <a:endParaRPr lang="en-US"/>
        </a:p>
      </dgm:t>
    </dgm:pt>
    <dgm:pt modelId="{031E5712-653F-456F-8DB1-02D693ABC84F}">
      <dgm:prSet/>
      <dgm:spPr/>
      <dgm:t>
        <a:bodyPr/>
        <a:lstStyle/>
        <a:p>
          <a:r>
            <a:rPr lang="en-US" b="1"/>
            <a:t>Notification of right to transfer their child to another school in the district if the student becomes the victim of a violent crime or is assigned to an unsafe school  </a:t>
          </a:r>
          <a:r>
            <a:rPr lang="en-US"/>
            <a:t> </a:t>
          </a:r>
        </a:p>
      </dgm:t>
    </dgm:pt>
    <dgm:pt modelId="{189A1ED4-2599-42F9-8517-EE514D85E2B9}" type="parTrans" cxnId="{4FC3638E-7AA0-4714-BE76-C07AC5590BD5}">
      <dgm:prSet/>
      <dgm:spPr/>
      <dgm:t>
        <a:bodyPr/>
        <a:lstStyle/>
        <a:p>
          <a:endParaRPr lang="en-US"/>
        </a:p>
      </dgm:t>
    </dgm:pt>
    <dgm:pt modelId="{BA9160F9-8FE3-4D78-A504-3C6F6F55BB9A}" type="sibTrans" cxnId="{4FC3638E-7AA0-4714-BE76-C07AC5590BD5}">
      <dgm:prSet/>
      <dgm:spPr/>
      <dgm:t>
        <a:bodyPr/>
        <a:lstStyle/>
        <a:p>
          <a:endParaRPr lang="en-US"/>
        </a:p>
      </dgm:t>
    </dgm:pt>
    <dgm:pt modelId="{2B24F28C-6795-4737-BB9B-143489731A4C}" type="pres">
      <dgm:prSet presAssocID="{72DE2B30-D086-4B1A-9161-24D2F266C61A}" presName="Name0" presStyleCnt="0">
        <dgm:presLayoutVars>
          <dgm:dir/>
          <dgm:resizeHandles val="exact"/>
        </dgm:presLayoutVars>
      </dgm:prSet>
      <dgm:spPr/>
    </dgm:pt>
    <dgm:pt modelId="{C8BB858F-D666-48C7-B337-211B188F8725}" type="pres">
      <dgm:prSet presAssocID="{4F11826F-24CE-494E-BFC4-609EB3C21B2A}" presName="node" presStyleLbl="node1" presStyleIdx="0" presStyleCnt="10">
        <dgm:presLayoutVars>
          <dgm:bulletEnabled val="1"/>
        </dgm:presLayoutVars>
      </dgm:prSet>
      <dgm:spPr/>
    </dgm:pt>
    <dgm:pt modelId="{057E738E-4285-49DD-94B2-DAB494395066}" type="pres">
      <dgm:prSet presAssocID="{011F58DD-F2A1-4B29-8803-9D7364755069}" presName="sibTrans" presStyleLbl="sibTrans1D1" presStyleIdx="0" presStyleCnt="9"/>
      <dgm:spPr/>
    </dgm:pt>
    <dgm:pt modelId="{C9810954-E88C-4624-B5F9-CEE398D5FEC6}" type="pres">
      <dgm:prSet presAssocID="{011F58DD-F2A1-4B29-8803-9D7364755069}" presName="connectorText" presStyleLbl="sibTrans1D1" presStyleIdx="0" presStyleCnt="9"/>
      <dgm:spPr/>
    </dgm:pt>
    <dgm:pt modelId="{08D7D357-C42D-419D-B92E-D5D0D307CD73}" type="pres">
      <dgm:prSet presAssocID="{4E74D77D-F3DA-4A34-B19D-4F162BC45658}" presName="node" presStyleLbl="node1" presStyleIdx="1" presStyleCnt="10">
        <dgm:presLayoutVars>
          <dgm:bulletEnabled val="1"/>
        </dgm:presLayoutVars>
      </dgm:prSet>
      <dgm:spPr/>
    </dgm:pt>
    <dgm:pt modelId="{2201B014-1802-480C-A5CE-B6B998341A8F}" type="pres">
      <dgm:prSet presAssocID="{74924B83-7FE8-44A4-92F9-F2D27756702A}" presName="sibTrans" presStyleLbl="sibTrans1D1" presStyleIdx="1" presStyleCnt="9"/>
      <dgm:spPr/>
    </dgm:pt>
    <dgm:pt modelId="{CFEBD2D4-01B1-4A45-A8EE-92B71F628AFE}" type="pres">
      <dgm:prSet presAssocID="{74924B83-7FE8-44A4-92F9-F2D27756702A}" presName="connectorText" presStyleLbl="sibTrans1D1" presStyleIdx="1" presStyleCnt="9"/>
      <dgm:spPr/>
    </dgm:pt>
    <dgm:pt modelId="{6AD823C5-B2C0-4BA4-89A7-307F8E68B6AC}" type="pres">
      <dgm:prSet presAssocID="{B05EF8FC-9896-41A8-A041-2535230D1FB0}" presName="node" presStyleLbl="node1" presStyleIdx="2" presStyleCnt="10">
        <dgm:presLayoutVars>
          <dgm:bulletEnabled val="1"/>
        </dgm:presLayoutVars>
      </dgm:prSet>
      <dgm:spPr/>
    </dgm:pt>
    <dgm:pt modelId="{2A2B62F4-B5E9-4CBC-90BE-70F378ED5A82}" type="pres">
      <dgm:prSet presAssocID="{DD58BB42-C0C2-4B89-82B5-2BA201C49BA7}" presName="sibTrans" presStyleLbl="sibTrans1D1" presStyleIdx="2" presStyleCnt="9"/>
      <dgm:spPr/>
    </dgm:pt>
    <dgm:pt modelId="{FE3EF112-0653-48D3-9D8E-AC0557493F86}" type="pres">
      <dgm:prSet presAssocID="{DD58BB42-C0C2-4B89-82B5-2BA201C49BA7}" presName="connectorText" presStyleLbl="sibTrans1D1" presStyleIdx="2" presStyleCnt="9"/>
      <dgm:spPr/>
    </dgm:pt>
    <dgm:pt modelId="{A395EF5E-F142-42C9-9D92-8F5C82935FD6}" type="pres">
      <dgm:prSet presAssocID="{B465D860-1E24-48C8-A4AC-C5AD1C943710}" presName="node" presStyleLbl="node1" presStyleIdx="3" presStyleCnt="10">
        <dgm:presLayoutVars>
          <dgm:bulletEnabled val="1"/>
        </dgm:presLayoutVars>
      </dgm:prSet>
      <dgm:spPr/>
    </dgm:pt>
    <dgm:pt modelId="{657247B6-8050-463B-B2FF-535D828C22C4}" type="pres">
      <dgm:prSet presAssocID="{0C6308BA-34CF-494E-92D5-41A10562E32A}" presName="sibTrans" presStyleLbl="sibTrans1D1" presStyleIdx="3" presStyleCnt="9"/>
      <dgm:spPr/>
    </dgm:pt>
    <dgm:pt modelId="{442A97D2-3C66-4A41-9821-9A91BD9FAA20}" type="pres">
      <dgm:prSet presAssocID="{0C6308BA-34CF-494E-92D5-41A10562E32A}" presName="connectorText" presStyleLbl="sibTrans1D1" presStyleIdx="3" presStyleCnt="9"/>
      <dgm:spPr/>
    </dgm:pt>
    <dgm:pt modelId="{F9576699-57CD-47E1-9B84-EF5BB2DA2341}" type="pres">
      <dgm:prSet presAssocID="{3D81F47A-6D79-462B-8787-1FA64ACA5B1E}" presName="node" presStyleLbl="node1" presStyleIdx="4" presStyleCnt="10">
        <dgm:presLayoutVars>
          <dgm:bulletEnabled val="1"/>
        </dgm:presLayoutVars>
      </dgm:prSet>
      <dgm:spPr/>
    </dgm:pt>
    <dgm:pt modelId="{68FD6E85-BE45-414F-A39A-CE5382CCCA4D}" type="pres">
      <dgm:prSet presAssocID="{00276234-4F6F-4902-AA3B-973AD61DDB17}" presName="sibTrans" presStyleLbl="sibTrans1D1" presStyleIdx="4" presStyleCnt="9"/>
      <dgm:spPr/>
    </dgm:pt>
    <dgm:pt modelId="{B285DBFA-6723-44C0-9CB6-DCCD181DEE92}" type="pres">
      <dgm:prSet presAssocID="{00276234-4F6F-4902-AA3B-973AD61DDB17}" presName="connectorText" presStyleLbl="sibTrans1D1" presStyleIdx="4" presStyleCnt="9"/>
      <dgm:spPr/>
    </dgm:pt>
    <dgm:pt modelId="{E19DF814-4DC3-4480-B966-437162A2D1D3}" type="pres">
      <dgm:prSet presAssocID="{957DD6E8-816C-48BB-93A9-75FC526B18AF}" presName="node" presStyleLbl="node1" presStyleIdx="5" presStyleCnt="10">
        <dgm:presLayoutVars>
          <dgm:bulletEnabled val="1"/>
        </dgm:presLayoutVars>
      </dgm:prSet>
      <dgm:spPr/>
    </dgm:pt>
    <dgm:pt modelId="{63D02CAF-FAAA-4044-95DE-59AF9A00490F}" type="pres">
      <dgm:prSet presAssocID="{DAFB2C2F-1375-4546-BF29-C24032EE0DDE}" presName="sibTrans" presStyleLbl="sibTrans1D1" presStyleIdx="5" presStyleCnt="9"/>
      <dgm:spPr/>
    </dgm:pt>
    <dgm:pt modelId="{016FC5F1-8094-491A-A979-AA65EF4C40DB}" type="pres">
      <dgm:prSet presAssocID="{DAFB2C2F-1375-4546-BF29-C24032EE0DDE}" presName="connectorText" presStyleLbl="sibTrans1D1" presStyleIdx="5" presStyleCnt="9"/>
      <dgm:spPr/>
    </dgm:pt>
    <dgm:pt modelId="{60FCA6B6-F86F-43C4-B79C-285BBD2F4342}" type="pres">
      <dgm:prSet presAssocID="{3864DC0A-F6D4-43D1-9458-01673EA18744}" presName="node" presStyleLbl="node1" presStyleIdx="6" presStyleCnt="10">
        <dgm:presLayoutVars>
          <dgm:bulletEnabled val="1"/>
        </dgm:presLayoutVars>
      </dgm:prSet>
      <dgm:spPr/>
    </dgm:pt>
    <dgm:pt modelId="{E80246D7-27B3-4849-B149-E878AE8BC390}" type="pres">
      <dgm:prSet presAssocID="{7090F524-3E24-46AF-999B-255A8A7F6EB9}" presName="sibTrans" presStyleLbl="sibTrans1D1" presStyleIdx="6" presStyleCnt="9"/>
      <dgm:spPr/>
    </dgm:pt>
    <dgm:pt modelId="{D9205AFC-CDD6-4C2E-A0D3-B9A8B78768A2}" type="pres">
      <dgm:prSet presAssocID="{7090F524-3E24-46AF-999B-255A8A7F6EB9}" presName="connectorText" presStyleLbl="sibTrans1D1" presStyleIdx="6" presStyleCnt="9"/>
      <dgm:spPr/>
    </dgm:pt>
    <dgm:pt modelId="{DB698625-DEAA-408D-B1B1-92D00745C5A3}" type="pres">
      <dgm:prSet presAssocID="{E807C7A7-5918-4342-B274-4B9084F20A9E}" presName="node" presStyleLbl="node1" presStyleIdx="7" presStyleCnt="10">
        <dgm:presLayoutVars>
          <dgm:bulletEnabled val="1"/>
        </dgm:presLayoutVars>
      </dgm:prSet>
      <dgm:spPr/>
    </dgm:pt>
    <dgm:pt modelId="{E9C1B0BF-5FE8-42C5-84D9-B417B18984E4}" type="pres">
      <dgm:prSet presAssocID="{3A85FE98-8EE1-484A-A60D-BEA62E76AC36}" presName="sibTrans" presStyleLbl="sibTrans1D1" presStyleIdx="7" presStyleCnt="9"/>
      <dgm:spPr/>
    </dgm:pt>
    <dgm:pt modelId="{6503A0E7-8C6A-4338-9425-A92B017D61B1}" type="pres">
      <dgm:prSet presAssocID="{3A85FE98-8EE1-484A-A60D-BEA62E76AC36}" presName="connectorText" presStyleLbl="sibTrans1D1" presStyleIdx="7" presStyleCnt="9"/>
      <dgm:spPr/>
    </dgm:pt>
    <dgm:pt modelId="{D25014DF-B7E5-4310-B7D7-8DA02BFA303F}" type="pres">
      <dgm:prSet presAssocID="{C0F4DF9B-CA73-426B-B749-E658D97256E5}" presName="node" presStyleLbl="node1" presStyleIdx="8" presStyleCnt="10">
        <dgm:presLayoutVars>
          <dgm:bulletEnabled val="1"/>
        </dgm:presLayoutVars>
      </dgm:prSet>
      <dgm:spPr/>
    </dgm:pt>
    <dgm:pt modelId="{F985599F-CCA0-4959-B94A-3C8D2E416183}" type="pres">
      <dgm:prSet presAssocID="{79D9BCBE-8746-46CC-82C0-A75C541E6841}" presName="sibTrans" presStyleLbl="sibTrans1D1" presStyleIdx="8" presStyleCnt="9"/>
      <dgm:spPr/>
    </dgm:pt>
    <dgm:pt modelId="{7F2B6A68-60B0-4D68-B794-803AED2B15E7}" type="pres">
      <dgm:prSet presAssocID="{79D9BCBE-8746-46CC-82C0-A75C541E6841}" presName="connectorText" presStyleLbl="sibTrans1D1" presStyleIdx="8" presStyleCnt="9"/>
      <dgm:spPr/>
    </dgm:pt>
    <dgm:pt modelId="{375FB4D8-7F97-4E5F-A3CC-ED7DBD450FEC}" type="pres">
      <dgm:prSet presAssocID="{031E5712-653F-456F-8DB1-02D693ABC84F}" presName="node" presStyleLbl="node1" presStyleIdx="9" presStyleCnt="10">
        <dgm:presLayoutVars>
          <dgm:bulletEnabled val="1"/>
        </dgm:presLayoutVars>
      </dgm:prSet>
      <dgm:spPr/>
    </dgm:pt>
  </dgm:ptLst>
  <dgm:cxnLst>
    <dgm:cxn modelId="{50520C10-EF47-47D6-B030-6E39B30553E4}" type="presOf" srcId="{00276234-4F6F-4902-AA3B-973AD61DDB17}" destId="{68FD6E85-BE45-414F-A39A-CE5382CCCA4D}" srcOrd="0" destOrd="0" presId="urn:microsoft.com/office/officeart/2016/7/layout/RepeatingBendingProcessNew"/>
    <dgm:cxn modelId="{EC880C15-5291-4C87-8279-4AB303AD2B09}" type="presOf" srcId="{0C6308BA-34CF-494E-92D5-41A10562E32A}" destId="{442A97D2-3C66-4A41-9821-9A91BD9FAA20}" srcOrd="1" destOrd="0" presId="urn:microsoft.com/office/officeart/2016/7/layout/RepeatingBendingProcessNew"/>
    <dgm:cxn modelId="{01E0AE16-8C4F-47B7-A037-5B19D3161440}" srcId="{72DE2B30-D086-4B1A-9161-24D2F266C61A}" destId="{3D81F47A-6D79-462B-8787-1FA64ACA5B1E}" srcOrd="4" destOrd="0" parTransId="{11B15B8A-7089-4BA1-8AA5-21073281F70B}" sibTransId="{00276234-4F6F-4902-AA3B-973AD61DDB17}"/>
    <dgm:cxn modelId="{AEAE4B1C-83F6-4C6B-9152-C05E48FF9EFB}" type="presOf" srcId="{DAFB2C2F-1375-4546-BF29-C24032EE0DDE}" destId="{016FC5F1-8094-491A-A979-AA65EF4C40DB}" srcOrd="1" destOrd="0" presId="urn:microsoft.com/office/officeart/2016/7/layout/RepeatingBendingProcessNew"/>
    <dgm:cxn modelId="{F732251E-0107-4109-8DBB-98C59E2C57CD}" type="presOf" srcId="{DD58BB42-C0C2-4B89-82B5-2BA201C49BA7}" destId="{2A2B62F4-B5E9-4CBC-90BE-70F378ED5A82}" srcOrd="0" destOrd="0" presId="urn:microsoft.com/office/officeart/2016/7/layout/RepeatingBendingProcessNew"/>
    <dgm:cxn modelId="{DFE46329-8F19-4FAA-A4E9-BBDE3019E2C6}" type="presOf" srcId="{B05EF8FC-9896-41A8-A041-2535230D1FB0}" destId="{6AD823C5-B2C0-4BA4-89A7-307F8E68B6AC}" srcOrd="0" destOrd="0" presId="urn:microsoft.com/office/officeart/2016/7/layout/RepeatingBendingProcessNew"/>
    <dgm:cxn modelId="{80C9AD34-6A5F-40CD-9175-67C07DE2CBAA}" type="presOf" srcId="{DD58BB42-C0C2-4B89-82B5-2BA201C49BA7}" destId="{FE3EF112-0653-48D3-9D8E-AC0557493F86}" srcOrd="1" destOrd="0" presId="urn:microsoft.com/office/officeart/2016/7/layout/RepeatingBendingProcessNew"/>
    <dgm:cxn modelId="{D7517C3A-D91F-46FF-8B57-BD6EAA479C4A}" type="presOf" srcId="{7090F524-3E24-46AF-999B-255A8A7F6EB9}" destId="{E80246D7-27B3-4849-B149-E878AE8BC390}" srcOrd="0" destOrd="0" presId="urn:microsoft.com/office/officeart/2016/7/layout/RepeatingBendingProcessNew"/>
    <dgm:cxn modelId="{1696FA3A-BC57-428D-9D33-A722F4EB9EE4}" type="presOf" srcId="{4E74D77D-F3DA-4A34-B19D-4F162BC45658}" destId="{08D7D357-C42D-419D-B92E-D5D0D307CD73}" srcOrd="0" destOrd="0" presId="urn:microsoft.com/office/officeart/2016/7/layout/RepeatingBendingProcessNew"/>
    <dgm:cxn modelId="{91810660-C6CB-4E4D-8A4D-E056B0E9CD81}" type="presOf" srcId="{3864DC0A-F6D4-43D1-9458-01673EA18744}" destId="{60FCA6B6-F86F-43C4-B79C-285BBD2F4342}" srcOrd="0" destOrd="0" presId="urn:microsoft.com/office/officeart/2016/7/layout/RepeatingBendingProcessNew"/>
    <dgm:cxn modelId="{945A8F62-29DD-481E-BDED-F2096BD02C99}" type="presOf" srcId="{011F58DD-F2A1-4B29-8803-9D7364755069}" destId="{057E738E-4285-49DD-94B2-DAB494395066}" srcOrd="0" destOrd="0" presId="urn:microsoft.com/office/officeart/2016/7/layout/RepeatingBendingProcessNew"/>
    <dgm:cxn modelId="{FDA7A763-446F-41B3-A330-297DD030E8E4}" type="presOf" srcId="{011F58DD-F2A1-4B29-8803-9D7364755069}" destId="{C9810954-E88C-4624-B5F9-CEE398D5FEC6}" srcOrd="1" destOrd="0" presId="urn:microsoft.com/office/officeart/2016/7/layout/RepeatingBendingProcessNew"/>
    <dgm:cxn modelId="{84748B45-C530-4131-A7F0-2E9CB2BF2FC0}" type="presOf" srcId="{031E5712-653F-456F-8DB1-02D693ABC84F}" destId="{375FB4D8-7F97-4E5F-A3CC-ED7DBD450FEC}" srcOrd="0" destOrd="0" presId="urn:microsoft.com/office/officeart/2016/7/layout/RepeatingBendingProcessNew"/>
    <dgm:cxn modelId="{FB227268-762F-4308-901D-998CD31E7C01}" srcId="{72DE2B30-D086-4B1A-9161-24D2F266C61A}" destId="{3864DC0A-F6D4-43D1-9458-01673EA18744}" srcOrd="6" destOrd="0" parTransId="{83F0CE44-3515-43E2-8235-1E12389FFC27}" sibTransId="{7090F524-3E24-46AF-999B-255A8A7F6EB9}"/>
    <dgm:cxn modelId="{90B9096C-38ED-41FB-A25E-7B916FFE475A}" srcId="{72DE2B30-D086-4B1A-9161-24D2F266C61A}" destId="{4E74D77D-F3DA-4A34-B19D-4F162BC45658}" srcOrd="1" destOrd="0" parTransId="{FF13513D-59C9-4586-B652-007C19509103}" sibTransId="{74924B83-7FE8-44A4-92F9-F2D27756702A}"/>
    <dgm:cxn modelId="{1BFCDB4D-0101-4E29-BE0C-51F0D7D02A93}" type="presOf" srcId="{74924B83-7FE8-44A4-92F9-F2D27756702A}" destId="{2201B014-1802-480C-A5CE-B6B998341A8F}" srcOrd="0" destOrd="0" presId="urn:microsoft.com/office/officeart/2016/7/layout/RepeatingBendingProcessNew"/>
    <dgm:cxn modelId="{B1F4F070-0436-4E31-9F2B-3EC083CA3EBE}" type="presOf" srcId="{3A85FE98-8EE1-484A-A60D-BEA62E76AC36}" destId="{6503A0E7-8C6A-4338-9425-A92B017D61B1}" srcOrd="1" destOrd="0" presId="urn:microsoft.com/office/officeart/2016/7/layout/RepeatingBendingProcessNew"/>
    <dgm:cxn modelId="{02A9BC75-FB51-4E06-A8C3-1490046564D4}" type="presOf" srcId="{72DE2B30-D086-4B1A-9161-24D2F266C61A}" destId="{2B24F28C-6795-4737-BB9B-143489731A4C}" srcOrd="0" destOrd="0" presId="urn:microsoft.com/office/officeart/2016/7/layout/RepeatingBendingProcessNew"/>
    <dgm:cxn modelId="{54F61759-8A32-425B-BC8A-66AFAC4809AF}" type="presOf" srcId="{4F11826F-24CE-494E-BFC4-609EB3C21B2A}" destId="{C8BB858F-D666-48C7-B337-211B188F8725}" srcOrd="0" destOrd="0" presId="urn:microsoft.com/office/officeart/2016/7/layout/RepeatingBendingProcessNew"/>
    <dgm:cxn modelId="{0C44DF5A-7E6A-4882-8F66-345790F01E89}" srcId="{72DE2B30-D086-4B1A-9161-24D2F266C61A}" destId="{957DD6E8-816C-48BB-93A9-75FC526B18AF}" srcOrd="5" destOrd="0" parTransId="{EE03E0E4-CEA0-43A2-B4B6-E5072B72F3B2}" sibTransId="{DAFB2C2F-1375-4546-BF29-C24032EE0DDE}"/>
    <dgm:cxn modelId="{7131ED7C-C84D-426D-AA0F-09AD3696ABF9}" type="presOf" srcId="{DAFB2C2F-1375-4546-BF29-C24032EE0DDE}" destId="{63D02CAF-FAAA-4044-95DE-59AF9A00490F}" srcOrd="0" destOrd="0" presId="urn:microsoft.com/office/officeart/2016/7/layout/RepeatingBendingProcessNew"/>
    <dgm:cxn modelId="{70735380-26C5-472B-ADCB-BE8CE469DD2C}" type="presOf" srcId="{957DD6E8-816C-48BB-93A9-75FC526B18AF}" destId="{E19DF814-4DC3-4480-B966-437162A2D1D3}" srcOrd="0" destOrd="0" presId="urn:microsoft.com/office/officeart/2016/7/layout/RepeatingBendingProcessNew"/>
    <dgm:cxn modelId="{4FC3638E-7AA0-4714-BE76-C07AC5590BD5}" srcId="{72DE2B30-D086-4B1A-9161-24D2F266C61A}" destId="{031E5712-653F-456F-8DB1-02D693ABC84F}" srcOrd="9" destOrd="0" parTransId="{189A1ED4-2599-42F9-8517-EE514D85E2B9}" sibTransId="{BA9160F9-8FE3-4D78-A504-3C6F6F55BB9A}"/>
    <dgm:cxn modelId="{01625590-3E82-4235-8A77-790164FAD020}" type="presOf" srcId="{7090F524-3E24-46AF-999B-255A8A7F6EB9}" destId="{D9205AFC-CDD6-4C2E-A0D3-B9A8B78768A2}" srcOrd="1" destOrd="0" presId="urn:microsoft.com/office/officeart/2016/7/layout/RepeatingBendingProcessNew"/>
    <dgm:cxn modelId="{A53AB793-5456-4F29-807F-A6317832AF4F}" type="presOf" srcId="{00276234-4F6F-4902-AA3B-973AD61DDB17}" destId="{B285DBFA-6723-44C0-9CB6-DCCD181DEE92}" srcOrd="1" destOrd="0" presId="urn:microsoft.com/office/officeart/2016/7/layout/RepeatingBendingProcessNew"/>
    <dgm:cxn modelId="{36677E9D-09DB-4D51-A642-91F5E6882812}" type="presOf" srcId="{3D81F47A-6D79-462B-8787-1FA64ACA5B1E}" destId="{F9576699-57CD-47E1-9B84-EF5BB2DA2341}" srcOrd="0" destOrd="0" presId="urn:microsoft.com/office/officeart/2016/7/layout/RepeatingBendingProcessNew"/>
    <dgm:cxn modelId="{7EDDF69E-97B1-412E-BC69-93928A8F1DED}" type="presOf" srcId="{79D9BCBE-8746-46CC-82C0-A75C541E6841}" destId="{F985599F-CCA0-4959-B94A-3C8D2E416183}" srcOrd="0" destOrd="0" presId="urn:microsoft.com/office/officeart/2016/7/layout/RepeatingBendingProcessNew"/>
    <dgm:cxn modelId="{AA3E82A5-39EC-46B4-8F5B-CE90B05E9695}" type="presOf" srcId="{0C6308BA-34CF-494E-92D5-41A10562E32A}" destId="{657247B6-8050-463B-B2FF-535D828C22C4}" srcOrd="0" destOrd="0" presId="urn:microsoft.com/office/officeart/2016/7/layout/RepeatingBendingProcessNew"/>
    <dgm:cxn modelId="{77630AA6-0721-492C-8A1E-0FF781CD7CDA}" type="presOf" srcId="{E807C7A7-5918-4342-B274-4B9084F20A9E}" destId="{DB698625-DEAA-408D-B1B1-92D00745C5A3}" srcOrd="0" destOrd="0" presId="urn:microsoft.com/office/officeart/2016/7/layout/RepeatingBendingProcessNew"/>
    <dgm:cxn modelId="{2B0E3DB7-586A-425C-9D2F-EA941F46D33A}" type="presOf" srcId="{B465D860-1E24-48C8-A4AC-C5AD1C943710}" destId="{A395EF5E-F142-42C9-9D92-8F5C82935FD6}" srcOrd="0" destOrd="0" presId="urn:microsoft.com/office/officeart/2016/7/layout/RepeatingBendingProcessNew"/>
    <dgm:cxn modelId="{56FB17C9-EA36-423F-85B5-D2DF55A06C1F}" type="presOf" srcId="{3A85FE98-8EE1-484A-A60D-BEA62E76AC36}" destId="{E9C1B0BF-5FE8-42C5-84D9-B417B18984E4}" srcOrd="0" destOrd="0" presId="urn:microsoft.com/office/officeart/2016/7/layout/RepeatingBendingProcessNew"/>
    <dgm:cxn modelId="{FD04F5C9-4673-4357-B80A-E4D3ABB6B932}" srcId="{72DE2B30-D086-4B1A-9161-24D2F266C61A}" destId="{E807C7A7-5918-4342-B274-4B9084F20A9E}" srcOrd="7" destOrd="0" parTransId="{2315C842-C7D8-4D5A-87E8-80D97E2D89BB}" sibTransId="{3A85FE98-8EE1-484A-A60D-BEA62E76AC36}"/>
    <dgm:cxn modelId="{F73AA8CA-9BD8-4914-9A71-16C8CA1309F0}" srcId="{72DE2B30-D086-4B1A-9161-24D2F266C61A}" destId="{4F11826F-24CE-494E-BFC4-609EB3C21B2A}" srcOrd="0" destOrd="0" parTransId="{56B273F6-3B97-449B-A9F5-3472C5A28A60}" sibTransId="{011F58DD-F2A1-4B29-8803-9D7364755069}"/>
    <dgm:cxn modelId="{DA49DFCA-11A1-40E1-B053-D8A9128712C8}" type="presOf" srcId="{79D9BCBE-8746-46CC-82C0-A75C541E6841}" destId="{7F2B6A68-60B0-4D68-B794-803AED2B15E7}" srcOrd="1" destOrd="0" presId="urn:microsoft.com/office/officeart/2016/7/layout/RepeatingBendingProcessNew"/>
    <dgm:cxn modelId="{27DC8FD3-C0CE-4893-AFF1-944AFAD666D5}" srcId="{72DE2B30-D086-4B1A-9161-24D2F266C61A}" destId="{B05EF8FC-9896-41A8-A041-2535230D1FB0}" srcOrd="2" destOrd="0" parTransId="{8AEC9A16-2E8E-45F2-B848-41503E6A7766}" sibTransId="{DD58BB42-C0C2-4B89-82B5-2BA201C49BA7}"/>
    <dgm:cxn modelId="{B471FED7-0517-49EB-A2BB-6BC52A9DCB6C}" srcId="{72DE2B30-D086-4B1A-9161-24D2F266C61A}" destId="{B465D860-1E24-48C8-A4AC-C5AD1C943710}" srcOrd="3" destOrd="0" parTransId="{34C56B3B-5531-4DF9-88A5-48716C8CE074}" sibTransId="{0C6308BA-34CF-494E-92D5-41A10562E32A}"/>
    <dgm:cxn modelId="{F51A96D9-8BAC-435C-8D62-20DF9F4767BB}" srcId="{72DE2B30-D086-4B1A-9161-24D2F266C61A}" destId="{C0F4DF9B-CA73-426B-B749-E658D97256E5}" srcOrd="8" destOrd="0" parTransId="{93AC6E39-0729-4313-94A0-E3CA5937958B}" sibTransId="{79D9BCBE-8746-46CC-82C0-A75C541E6841}"/>
    <dgm:cxn modelId="{647209DC-86F0-4A83-B483-FB40F5098C18}" type="presOf" srcId="{C0F4DF9B-CA73-426B-B749-E658D97256E5}" destId="{D25014DF-B7E5-4310-B7D7-8DA02BFA303F}" srcOrd="0" destOrd="0" presId="urn:microsoft.com/office/officeart/2016/7/layout/RepeatingBendingProcessNew"/>
    <dgm:cxn modelId="{008BB3DC-3B04-4D9C-AC7C-4218A3B7E01D}" type="presOf" srcId="{74924B83-7FE8-44A4-92F9-F2D27756702A}" destId="{CFEBD2D4-01B1-4A45-A8EE-92B71F628AFE}" srcOrd="1" destOrd="0" presId="urn:microsoft.com/office/officeart/2016/7/layout/RepeatingBendingProcessNew"/>
    <dgm:cxn modelId="{5E64765D-FC4B-4F39-AAFC-399F491F7E21}" type="presParOf" srcId="{2B24F28C-6795-4737-BB9B-143489731A4C}" destId="{C8BB858F-D666-48C7-B337-211B188F8725}" srcOrd="0" destOrd="0" presId="urn:microsoft.com/office/officeart/2016/7/layout/RepeatingBendingProcessNew"/>
    <dgm:cxn modelId="{F713753D-004C-431B-9FDC-8FF58CE0915E}" type="presParOf" srcId="{2B24F28C-6795-4737-BB9B-143489731A4C}" destId="{057E738E-4285-49DD-94B2-DAB494395066}" srcOrd="1" destOrd="0" presId="urn:microsoft.com/office/officeart/2016/7/layout/RepeatingBendingProcessNew"/>
    <dgm:cxn modelId="{A5CB4A4F-4DD5-4F4B-AB9B-AB9B638D387A}" type="presParOf" srcId="{057E738E-4285-49DD-94B2-DAB494395066}" destId="{C9810954-E88C-4624-B5F9-CEE398D5FEC6}" srcOrd="0" destOrd="0" presId="urn:microsoft.com/office/officeart/2016/7/layout/RepeatingBendingProcessNew"/>
    <dgm:cxn modelId="{DB03CF10-21A6-40F9-8047-8EB7BCD502CA}" type="presParOf" srcId="{2B24F28C-6795-4737-BB9B-143489731A4C}" destId="{08D7D357-C42D-419D-B92E-D5D0D307CD73}" srcOrd="2" destOrd="0" presId="urn:microsoft.com/office/officeart/2016/7/layout/RepeatingBendingProcessNew"/>
    <dgm:cxn modelId="{8E598794-76A0-4222-B0E7-D15BB4891789}" type="presParOf" srcId="{2B24F28C-6795-4737-BB9B-143489731A4C}" destId="{2201B014-1802-480C-A5CE-B6B998341A8F}" srcOrd="3" destOrd="0" presId="urn:microsoft.com/office/officeart/2016/7/layout/RepeatingBendingProcessNew"/>
    <dgm:cxn modelId="{6276F4D1-5E9D-44EF-BB3C-FBDE1DF59AE1}" type="presParOf" srcId="{2201B014-1802-480C-A5CE-B6B998341A8F}" destId="{CFEBD2D4-01B1-4A45-A8EE-92B71F628AFE}" srcOrd="0" destOrd="0" presId="urn:microsoft.com/office/officeart/2016/7/layout/RepeatingBendingProcessNew"/>
    <dgm:cxn modelId="{894B5353-35EB-4E43-9355-A65CFA90E02C}" type="presParOf" srcId="{2B24F28C-6795-4737-BB9B-143489731A4C}" destId="{6AD823C5-B2C0-4BA4-89A7-307F8E68B6AC}" srcOrd="4" destOrd="0" presId="urn:microsoft.com/office/officeart/2016/7/layout/RepeatingBendingProcessNew"/>
    <dgm:cxn modelId="{7F6FCCF8-6B73-4AD6-B490-59B673ACFA24}" type="presParOf" srcId="{2B24F28C-6795-4737-BB9B-143489731A4C}" destId="{2A2B62F4-B5E9-4CBC-90BE-70F378ED5A82}" srcOrd="5" destOrd="0" presId="urn:microsoft.com/office/officeart/2016/7/layout/RepeatingBendingProcessNew"/>
    <dgm:cxn modelId="{85A0ABB9-806F-498E-B65A-93AA4BA9B8C3}" type="presParOf" srcId="{2A2B62F4-B5E9-4CBC-90BE-70F378ED5A82}" destId="{FE3EF112-0653-48D3-9D8E-AC0557493F86}" srcOrd="0" destOrd="0" presId="urn:microsoft.com/office/officeart/2016/7/layout/RepeatingBendingProcessNew"/>
    <dgm:cxn modelId="{C4E7FB96-A65E-4649-99DF-C1821B66893C}" type="presParOf" srcId="{2B24F28C-6795-4737-BB9B-143489731A4C}" destId="{A395EF5E-F142-42C9-9D92-8F5C82935FD6}" srcOrd="6" destOrd="0" presId="urn:microsoft.com/office/officeart/2016/7/layout/RepeatingBendingProcessNew"/>
    <dgm:cxn modelId="{45D825F0-F530-4707-AD9D-A42BF546C671}" type="presParOf" srcId="{2B24F28C-6795-4737-BB9B-143489731A4C}" destId="{657247B6-8050-463B-B2FF-535D828C22C4}" srcOrd="7" destOrd="0" presId="urn:microsoft.com/office/officeart/2016/7/layout/RepeatingBendingProcessNew"/>
    <dgm:cxn modelId="{92DDC3B2-01DA-40E2-A813-BC09BBE41E2B}" type="presParOf" srcId="{657247B6-8050-463B-B2FF-535D828C22C4}" destId="{442A97D2-3C66-4A41-9821-9A91BD9FAA20}" srcOrd="0" destOrd="0" presId="urn:microsoft.com/office/officeart/2016/7/layout/RepeatingBendingProcessNew"/>
    <dgm:cxn modelId="{4AA8E19C-2F48-497C-90D2-4D48E17D3358}" type="presParOf" srcId="{2B24F28C-6795-4737-BB9B-143489731A4C}" destId="{F9576699-57CD-47E1-9B84-EF5BB2DA2341}" srcOrd="8" destOrd="0" presId="urn:microsoft.com/office/officeart/2016/7/layout/RepeatingBendingProcessNew"/>
    <dgm:cxn modelId="{21FE2B7F-B553-4760-AE21-11C91C9D4069}" type="presParOf" srcId="{2B24F28C-6795-4737-BB9B-143489731A4C}" destId="{68FD6E85-BE45-414F-A39A-CE5382CCCA4D}" srcOrd="9" destOrd="0" presId="urn:microsoft.com/office/officeart/2016/7/layout/RepeatingBendingProcessNew"/>
    <dgm:cxn modelId="{8392677D-AA4C-4A7F-A760-D1793E3F9AE3}" type="presParOf" srcId="{68FD6E85-BE45-414F-A39A-CE5382CCCA4D}" destId="{B285DBFA-6723-44C0-9CB6-DCCD181DEE92}" srcOrd="0" destOrd="0" presId="urn:microsoft.com/office/officeart/2016/7/layout/RepeatingBendingProcessNew"/>
    <dgm:cxn modelId="{A0E15B62-2625-4803-81DB-3FC56B75370B}" type="presParOf" srcId="{2B24F28C-6795-4737-BB9B-143489731A4C}" destId="{E19DF814-4DC3-4480-B966-437162A2D1D3}" srcOrd="10" destOrd="0" presId="urn:microsoft.com/office/officeart/2016/7/layout/RepeatingBendingProcessNew"/>
    <dgm:cxn modelId="{34E63B40-BED6-407B-A13E-7968B2A37E30}" type="presParOf" srcId="{2B24F28C-6795-4737-BB9B-143489731A4C}" destId="{63D02CAF-FAAA-4044-95DE-59AF9A00490F}" srcOrd="11" destOrd="0" presId="urn:microsoft.com/office/officeart/2016/7/layout/RepeatingBendingProcessNew"/>
    <dgm:cxn modelId="{902DB65E-EEAD-4407-ACD1-80F88D758343}" type="presParOf" srcId="{63D02CAF-FAAA-4044-95DE-59AF9A00490F}" destId="{016FC5F1-8094-491A-A979-AA65EF4C40DB}" srcOrd="0" destOrd="0" presId="urn:microsoft.com/office/officeart/2016/7/layout/RepeatingBendingProcessNew"/>
    <dgm:cxn modelId="{6B2A8CA3-E74A-450C-8A29-2BF128CB6830}" type="presParOf" srcId="{2B24F28C-6795-4737-BB9B-143489731A4C}" destId="{60FCA6B6-F86F-43C4-B79C-285BBD2F4342}" srcOrd="12" destOrd="0" presId="urn:microsoft.com/office/officeart/2016/7/layout/RepeatingBendingProcessNew"/>
    <dgm:cxn modelId="{08E5F818-BD4A-448F-91EA-51AE189EC376}" type="presParOf" srcId="{2B24F28C-6795-4737-BB9B-143489731A4C}" destId="{E80246D7-27B3-4849-B149-E878AE8BC390}" srcOrd="13" destOrd="0" presId="urn:microsoft.com/office/officeart/2016/7/layout/RepeatingBendingProcessNew"/>
    <dgm:cxn modelId="{5AF6EAC3-6716-4A62-9795-E6C78BD2D725}" type="presParOf" srcId="{E80246D7-27B3-4849-B149-E878AE8BC390}" destId="{D9205AFC-CDD6-4C2E-A0D3-B9A8B78768A2}" srcOrd="0" destOrd="0" presId="urn:microsoft.com/office/officeart/2016/7/layout/RepeatingBendingProcessNew"/>
    <dgm:cxn modelId="{6450EE8F-7559-475B-95B4-37A33B8194BD}" type="presParOf" srcId="{2B24F28C-6795-4737-BB9B-143489731A4C}" destId="{DB698625-DEAA-408D-B1B1-92D00745C5A3}" srcOrd="14" destOrd="0" presId="urn:microsoft.com/office/officeart/2016/7/layout/RepeatingBendingProcessNew"/>
    <dgm:cxn modelId="{FB5DF103-7569-4988-AFE2-5CA905600BD8}" type="presParOf" srcId="{2B24F28C-6795-4737-BB9B-143489731A4C}" destId="{E9C1B0BF-5FE8-42C5-84D9-B417B18984E4}" srcOrd="15" destOrd="0" presId="urn:microsoft.com/office/officeart/2016/7/layout/RepeatingBendingProcessNew"/>
    <dgm:cxn modelId="{18A66D19-DC86-4980-9595-02C72FB16421}" type="presParOf" srcId="{E9C1B0BF-5FE8-42C5-84D9-B417B18984E4}" destId="{6503A0E7-8C6A-4338-9425-A92B017D61B1}" srcOrd="0" destOrd="0" presId="urn:microsoft.com/office/officeart/2016/7/layout/RepeatingBendingProcessNew"/>
    <dgm:cxn modelId="{A49C6082-FFA1-4F20-B555-948CFCD216FF}" type="presParOf" srcId="{2B24F28C-6795-4737-BB9B-143489731A4C}" destId="{D25014DF-B7E5-4310-B7D7-8DA02BFA303F}" srcOrd="16" destOrd="0" presId="urn:microsoft.com/office/officeart/2016/7/layout/RepeatingBendingProcessNew"/>
    <dgm:cxn modelId="{3C081312-FE2C-4984-B05E-5BD3C91D2078}" type="presParOf" srcId="{2B24F28C-6795-4737-BB9B-143489731A4C}" destId="{F985599F-CCA0-4959-B94A-3C8D2E416183}" srcOrd="17" destOrd="0" presId="urn:microsoft.com/office/officeart/2016/7/layout/RepeatingBendingProcessNew"/>
    <dgm:cxn modelId="{EBDFF605-EDC4-42E7-98B5-0A6728F1FCC4}" type="presParOf" srcId="{F985599F-CCA0-4959-B94A-3C8D2E416183}" destId="{7F2B6A68-60B0-4D68-B794-803AED2B15E7}" srcOrd="0" destOrd="0" presId="urn:microsoft.com/office/officeart/2016/7/layout/RepeatingBendingProcessNew"/>
    <dgm:cxn modelId="{ECB97AA6-CA42-4579-B99C-E9B6FC53808A}" type="presParOf" srcId="{2B24F28C-6795-4737-BB9B-143489731A4C}" destId="{375FB4D8-7F97-4E5F-A3CC-ED7DBD450FEC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242D1-CAB7-4D8A-93AA-53034AE1CFF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A03B80-588E-4A50-9056-25FFC19D0FA2}">
      <dgm:prSet/>
      <dgm:spPr/>
      <dgm:t>
        <a:bodyPr/>
        <a:lstStyle/>
        <a:p>
          <a:r>
            <a:rPr lang="en-US" b="1"/>
            <a:t>We use several avenues to report student progress:</a:t>
          </a:r>
          <a:endParaRPr lang="en-US"/>
        </a:p>
      </dgm:t>
    </dgm:pt>
    <dgm:pt modelId="{5588BF04-44B0-434C-81D5-0016113B10F4}" type="parTrans" cxnId="{C0E7A402-9BA5-4944-9DA4-008D2000026F}">
      <dgm:prSet/>
      <dgm:spPr/>
      <dgm:t>
        <a:bodyPr/>
        <a:lstStyle/>
        <a:p>
          <a:endParaRPr lang="en-US"/>
        </a:p>
      </dgm:t>
    </dgm:pt>
    <dgm:pt modelId="{F32BC902-CC7B-4986-A896-9851FA9289A7}" type="sibTrans" cxnId="{C0E7A402-9BA5-4944-9DA4-008D2000026F}">
      <dgm:prSet/>
      <dgm:spPr/>
      <dgm:t>
        <a:bodyPr/>
        <a:lstStyle/>
        <a:p>
          <a:endParaRPr lang="en-US"/>
        </a:p>
      </dgm:t>
    </dgm:pt>
    <dgm:pt modelId="{1D3FB154-B13B-4FF9-96B6-8DF8E74DC66B}">
      <dgm:prSet/>
      <dgm:spPr/>
      <dgm:t>
        <a:bodyPr/>
        <a:lstStyle/>
        <a:p>
          <a:r>
            <a:rPr lang="en-US" b="1"/>
            <a:t>Mid nine-week progress report</a:t>
          </a:r>
          <a:endParaRPr lang="en-US"/>
        </a:p>
      </dgm:t>
    </dgm:pt>
    <dgm:pt modelId="{F54236BE-DE2B-4D42-BD0F-7D53BD022BA1}" type="parTrans" cxnId="{E09FF032-DF26-4762-8CC6-EE2965270C00}">
      <dgm:prSet/>
      <dgm:spPr/>
      <dgm:t>
        <a:bodyPr/>
        <a:lstStyle/>
        <a:p>
          <a:endParaRPr lang="en-US"/>
        </a:p>
      </dgm:t>
    </dgm:pt>
    <dgm:pt modelId="{545D8753-8D67-4CC0-9E66-2F4D677B38B0}" type="sibTrans" cxnId="{E09FF032-DF26-4762-8CC6-EE2965270C00}">
      <dgm:prSet/>
      <dgm:spPr/>
      <dgm:t>
        <a:bodyPr/>
        <a:lstStyle/>
        <a:p>
          <a:endParaRPr lang="en-US"/>
        </a:p>
      </dgm:t>
    </dgm:pt>
    <dgm:pt modelId="{E0879869-299E-44B9-A89C-6E9E0D384402}">
      <dgm:prSet/>
      <dgm:spPr/>
      <dgm:t>
        <a:bodyPr/>
        <a:lstStyle/>
        <a:p>
          <a:r>
            <a:rPr lang="en-US" b="1"/>
            <a:t>Report cards every nine weeks</a:t>
          </a:r>
          <a:endParaRPr lang="en-US"/>
        </a:p>
      </dgm:t>
    </dgm:pt>
    <dgm:pt modelId="{5D92DCEB-85CF-47FD-ABE5-D8145307D2A8}" type="parTrans" cxnId="{98441137-56C3-4834-9ED0-141ED4ADB513}">
      <dgm:prSet/>
      <dgm:spPr/>
      <dgm:t>
        <a:bodyPr/>
        <a:lstStyle/>
        <a:p>
          <a:endParaRPr lang="en-US"/>
        </a:p>
      </dgm:t>
    </dgm:pt>
    <dgm:pt modelId="{C6CE5E7B-58E6-4D14-988F-330BEA786141}" type="sibTrans" cxnId="{98441137-56C3-4834-9ED0-141ED4ADB513}">
      <dgm:prSet/>
      <dgm:spPr/>
      <dgm:t>
        <a:bodyPr/>
        <a:lstStyle/>
        <a:p>
          <a:endParaRPr lang="en-US"/>
        </a:p>
      </dgm:t>
    </dgm:pt>
    <dgm:pt modelId="{66C305C4-D342-436D-8E6F-A320EFBBD6F4}">
      <dgm:prSet/>
      <dgm:spPr/>
      <dgm:t>
        <a:bodyPr/>
        <a:lstStyle/>
        <a:p>
          <a:r>
            <a:rPr lang="en-US" b="1"/>
            <a:t>Parent-Teacher Conferences</a:t>
          </a:r>
          <a:endParaRPr lang="en-US"/>
        </a:p>
      </dgm:t>
    </dgm:pt>
    <dgm:pt modelId="{36A5964F-4AED-4780-8789-7F15665BA596}" type="parTrans" cxnId="{61410EB3-BB83-4E9C-BCC3-B294C9B65534}">
      <dgm:prSet/>
      <dgm:spPr/>
      <dgm:t>
        <a:bodyPr/>
        <a:lstStyle/>
        <a:p>
          <a:endParaRPr lang="en-US"/>
        </a:p>
      </dgm:t>
    </dgm:pt>
    <dgm:pt modelId="{EF8D3A2D-0654-4CED-82B7-78F9F10B1864}" type="sibTrans" cxnId="{61410EB3-BB83-4E9C-BCC3-B294C9B65534}">
      <dgm:prSet/>
      <dgm:spPr/>
      <dgm:t>
        <a:bodyPr/>
        <a:lstStyle/>
        <a:p>
          <a:endParaRPr lang="en-US"/>
        </a:p>
      </dgm:t>
    </dgm:pt>
    <dgm:pt modelId="{93863F16-80E7-42BB-B529-764B1FBF1FA4}">
      <dgm:prSet/>
      <dgm:spPr/>
      <dgm:t>
        <a:bodyPr/>
        <a:lstStyle/>
        <a:p>
          <a:r>
            <a:rPr lang="en-US" b="1"/>
            <a:t>Telephone contacts</a:t>
          </a:r>
          <a:endParaRPr lang="en-US"/>
        </a:p>
      </dgm:t>
    </dgm:pt>
    <dgm:pt modelId="{91323350-DEA6-4AB5-A565-334F3798843B}" type="parTrans" cxnId="{CA75C422-798B-4529-9A8F-CFBA9945BF59}">
      <dgm:prSet/>
      <dgm:spPr/>
      <dgm:t>
        <a:bodyPr/>
        <a:lstStyle/>
        <a:p>
          <a:endParaRPr lang="en-US"/>
        </a:p>
      </dgm:t>
    </dgm:pt>
    <dgm:pt modelId="{FE067C33-C666-46ED-BC90-69AF30ADFEDA}" type="sibTrans" cxnId="{CA75C422-798B-4529-9A8F-CFBA9945BF59}">
      <dgm:prSet/>
      <dgm:spPr/>
      <dgm:t>
        <a:bodyPr/>
        <a:lstStyle/>
        <a:p>
          <a:endParaRPr lang="en-US"/>
        </a:p>
      </dgm:t>
    </dgm:pt>
    <dgm:pt modelId="{C13A2F05-3BA4-449A-90FB-351493931720}" type="pres">
      <dgm:prSet presAssocID="{2E7242D1-CAB7-4D8A-93AA-53034AE1CFFD}" presName="outerComposite" presStyleCnt="0">
        <dgm:presLayoutVars>
          <dgm:chMax val="5"/>
          <dgm:dir/>
          <dgm:resizeHandles val="exact"/>
        </dgm:presLayoutVars>
      </dgm:prSet>
      <dgm:spPr/>
    </dgm:pt>
    <dgm:pt modelId="{95609138-DB18-4851-9AC6-C40B107AA59A}" type="pres">
      <dgm:prSet presAssocID="{2E7242D1-CAB7-4D8A-93AA-53034AE1CFFD}" presName="dummyMaxCanvas" presStyleCnt="0">
        <dgm:presLayoutVars/>
      </dgm:prSet>
      <dgm:spPr/>
    </dgm:pt>
    <dgm:pt modelId="{3C09736F-1498-45AA-B1E9-6DAD5A5B5B7A}" type="pres">
      <dgm:prSet presAssocID="{2E7242D1-CAB7-4D8A-93AA-53034AE1CFFD}" presName="FiveNodes_1" presStyleLbl="node1" presStyleIdx="0" presStyleCnt="5">
        <dgm:presLayoutVars>
          <dgm:bulletEnabled val="1"/>
        </dgm:presLayoutVars>
      </dgm:prSet>
      <dgm:spPr/>
    </dgm:pt>
    <dgm:pt modelId="{7F6A4774-A846-4E56-BF2A-3612240E3824}" type="pres">
      <dgm:prSet presAssocID="{2E7242D1-CAB7-4D8A-93AA-53034AE1CFFD}" presName="FiveNodes_2" presStyleLbl="node1" presStyleIdx="1" presStyleCnt="5">
        <dgm:presLayoutVars>
          <dgm:bulletEnabled val="1"/>
        </dgm:presLayoutVars>
      </dgm:prSet>
      <dgm:spPr/>
    </dgm:pt>
    <dgm:pt modelId="{1AA393B1-7380-4200-9EB9-ECF4E5D1ED90}" type="pres">
      <dgm:prSet presAssocID="{2E7242D1-CAB7-4D8A-93AA-53034AE1CFFD}" presName="FiveNodes_3" presStyleLbl="node1" presStyleIdx="2" presStyleCnt="5">
        <dgm:presLayoutVars>
          <dgm:bulletEnabled val="1"/>
        </dgm:presLayoutVars>
      </dgm:prSet>
      <dgm:spPr/>
    </dgm:pt>
    <dgm:pt modelId="{2AE6EF08-ADD6-45E8-9670-B77E041663C6}" type="pres">
      <dgm:prSet presAssocID="{2E7242D1-CAB7-4D8A-93AA-53034AE1CFFD}" presName="FiveNodes_4" presStyleLbl="node1" presStyleIdx="3" presStyleCnt="5">
        <dgm:presLayoutVars>
          <dgm:bulletEnabled val="1"/>
        </dgm:presLayoutVars>
      </dgm:prSet>
      <dgm:spPr/>
    </dgm:pt>
    <dgm:pt modelId="{F62B8A3A-090B-4BA5-AF01-B7E4F08CA31F}" type="pres">
      <dgm:prSet presAssocID="{2E7242D1-CAB7-4D8A-93AA-53034AE1CFFD}" presName="FiveNodes_5" presStyleLbl="node1" presStyleIdx="4" presStyleCnt="5">
        <dgm:presLayoutVars>
          <dgm:bulletEnabled val="1"/>
        </dgm:presLayoutVars>
      </dgm:prSet>
      <dgm:spPr/>
    </dgm:pt>
    <dgm:pt modelId="{FFBEA7F1-4D37-4CDB-9718-116E01DD0F6D}" type="pres">
      <dgm:prSet presAssocID="{2E7242D1-CAB7-4D8A-93AA-53034AE1CFFD}" presName="FiveConn_1-2" presStyleLbl="fgAccFollowNode1" presStyleIdx="0" presStyleCnt="4">
        <dgm:presLayoutVars>
          <dgm:bulletEnabled val="1"/>
        </dgm:presLayoutVars>
      </dgm:prSet>
      <dgm:spPr/>
    </dgm:pt>
    <dgm:pt modelId="{267DBF10-EDF4-44B0-9E7C-E834DA30B6CE}" type="pres">
      <dgm:prSet presAssocID="{2E7242D1-CAB7-4D8A-93AA-53034AE1CFFD}" presName="FiveConn_2-3" presStyleLbl="fgAccFollowNode1" presStyleIdx="1" presStyleCnt="4">
        <dgm:presLayoutVars>
          <dgm:bulletEnabled val="1"/>
        </dgm:presLayoutVars>
      </dgm:prSet>
      <dgm:spPr/>
    </dgm:pt>
    <dgm:pt modelId="{4DDA902E-F803-4BB8-A889-5D8C2593CEDC}" type="pres">
      <dgm:prSet presAssocID="{2E7242D1-CAB7-4D8A-93AA-53034AE1CFFD}" presName="FiveConn_3-4" presStyleLbl="fgAccFollowNode1" presStyleIdx="2" presStyleCnt="4">
        <dgm:presLayoutVars>
          <dgm:bulletEnabled val="1"/>
        </dgm:presLayoutVars>
      </dgm:prSet>
      <dgm:spPr/>
    </dgm:pt>
    <dgm:pt modelId="{881813F6-B948-4465-A4C0-4F4256155AB0}" type="pres">
      <dgm:prSet presAssocID="{2E7242D1-CAB7-4D8A-93AA-53034AE1CFFD}" presName="FiveConn_4-5" presStyleLbl="fgAccFollowNode1" presStyleIdx="3" presStyleCnt="4">
        <dgm:presLayoutVars>
          <dgm:bulletEnabled val="1"/>
        </dgm:presLayoutVars>
      </dgm:prSet>
      <dgm:spPr/>
    </dgm:pt>
    <dgm:pt modelId="{F4F7D12C-7016-4E15-9876-E8ABA6405B25}" type="pres">
      <dgm:prSet presAssocID="{2E7242D1-CAB7-4D8A-93AA-53034AE1CFFD}" presName="FiveNodes_1_text" presStyleLbl="node1" presStyleIdx="4" presStyleCnt="5">
        <dgm:presLayoutVars>
          <dgm:bulletEnabled val="1"/>
        </dgm:presLayoutVars>
      </dgm:prSet>
      <dgm:spPr/>
    </dgm:pt>
    <dgm:pt modelId="{57E74B06-3005-4DDE-AA03-45A047FF871D}" type="pres">
      <dgm:prSet presAssocID="{2E7242D1-CAB7-4D8A-93AA-53034AE1CFFD}" presName="FiveNodes_2_text" presStyleLbl="node1" presStyleIdx="4" presStyleCnt="5">
        <dgm:presLayoutVars>
          <dgm:bulletEnabled val="1"/>
        </dgm:presLayoutVars>
      </dgm:prSet>
      <dgm:spPr/>
    </dgm:pt>
    <dgm:pt modelId="{1A3E69AE-3399-4B47-9DA0-A82D5220125E}" type="pres">
      <dgm:prSet presAssocID="{2E7242D1-CAB7-4D8A-93AA-53034AE1CFFD}" presName="FiveNodes_3_text" presStyleLbl="node1" presStyleIdx="4" presStyleCnt="5">
        <dgm:presLayoutVars>
          <dgm:bulletEnabled val="1"/>
        </dgm:presLayoutVars>
      </dgm:prSet>
      <dgm:spPr/>
    </dgm:pt>
    <dgm:pt modelId="{BE8803F2-5423-41C2-902F-4591BCF29807}" type="pres">
      <dgm:prSet presAssocID="{2E7242D1-CAB7-4D8A-93AA-53034AE1CFFD}" presName="FiveNodes_4_text" presStyleLbl="node1" presStyleIdx="4" presStyleCnt="5">
        <dgm:presLayoutVars>
          <dgm:bulletEnabled val="1"/>
        </dgm:presLayoutVars>
      </dgm:prSet>
      <dgm:spPr/>
    </dgm:pt>
    <dgm:pt modelId="{B81F5ACA-A4BC-4DC3-AE73-98A026E4D23E}" type="pres">
      <dgm:prSet presAssocID="{2E7242D1-CAB7-4D8A-93AA-53034AE1CFF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0E7A402-9BA5-4944-9DA4-008D2000026F}" srcId="{2E7242D1-CAB7-4D8A-93AA-53034AE1CFFD}" destId="{EFA03B80-588E-4A50-9056-25FFC19D0FA2}" srcOrd="0" destOrd="0" parTransId="{5588BF04-44B0-434C-81D5-0016113B10F4}" sibTransId="{F32BC902-CC7B-4986-A896-9851FA9289A7}"/>
    <dgm:cxn modelId="{28D74B0C-B628-4786-91A6-CC749DD41A75}" type="presOf" srcId="{93863F16-80E7-42BB-B529-764B1FBF1FA4}" destId="{F62B8A3A-090B-4BA5-AF01-B7E4F08CA31F}" srcOrd="0" destOrd="0" presId="urn:microsoft.com/office/officeart/2005/8/layout/vProcess5"/>
    <dgm:cxn modelId="{CA75C422-798B-4529-9A8F-CFBA9945BF59}" srcId="{2E7242D1-CAB7-4D8A-93AA-53034AE1CFFD}" destId="{93863F16-80E7-42BB-B529-764B1FBF1FA4}" srcOrd="4" destOrd="0" parTransId="{91323350-DEA6-4AB5-A565-334F3798843B}" sibTransId="{FE067C33-C666-46ED-BC90-69AF30ADFEDA}"/>
    <dgm:cxn modelId="{82719E27-0764-4A54-BF85-07E9FEA003EB}" type="presOf" srcId="{EFA03B80-588E-4A50-9056-25FFC19D0FA2}" destId="{3C09736F-1498-45AA-B1E9-6DAD5A5B5B7A}" srcOrd="0" destOrd="0" presId="urn:microsoft.com/office/officeart/2005/8/layout/vProcess5"/>
    <dgm:cxn modelId="{D62EAB30-EA08-44E4-AF83-3663442ED8E4}" type="presOf" srcId="{1D3FB154-B13B-4FF9-96B6-8DF8E74DC66B}" destId="{57E74B06-3005-4DDE-AA03-45A047FF871D}" srcOrd="1" destOrd="0" presId="urn:microsoft.com/office/officeart/2005/8/layout/vProcess5"/>
    <dgm:cxn modelId="{E0D2EA32-4F78-4AEE-BB66-BDADD8823EB4}" type="presOf" srcId="{EFA03B80-588E-4A50-9056-25FFC19D0FA2}" destId="{F4F7D12C-7016-4E15-9876-E8ABA6405B25}" srcOrd="1" destOrd="0" presId="urn:microsoft.com/office/officeart/2005/8/layout/vProcess5"/>
    <dgm:cxn modelId="{E09FF032-DF26-4762-8CC6-EE2965270C00}" srcId="{2E7242D1-CAB7-4D8A-93AA-53034AE1CFFD}" destId="{1D3FB154-B13B-4FF9-96B6-8DF8E74DC66B}" srcOrd="1" destOrd="0" parTransId="{F54236BE-DE2B-4D42-BD0F-7D53BD022BA1}" sibTransId="{545D8753-8D67-4CC0-9E66-2F4D677B38B0}"/>
    <dgm:cxn modelId="{98441137-56C3-4834-9ED0-141ED4ADB513}" srcId="{2E7242D1-CAB7-4D8A-93AA-53034AE1CFFD}" destId="{E0879869-299E-44B9-A89C-6E9E0D384402}" srcOrd="2" destOrd="0" parTransId="{5D92DCEB-85CF-47FD-ABE5-D8145307D2A8}" sibTransId="{C6CE5E7B-58E6-4D14-988F-330BEA786141}"/>
    <dgm:cxn modelId="{A784C761-E838-4DF8-A77A-1D150A25AECA}" type="presOf" srcId="{66C305C4-D342-436D-8E6F-A320EFBBD6F4}" destId="{BE8803F2-5423-41C2-902F-4591BCF29807}" srcOrd="1" destOrd="0" presId="urn:microsoft.com/office/officeart/2005/8/layout/vProcess5"/>
    <dgm:cxn modelId="{1192D362-DD5D-4BFA-8056-ABF30DF7E155}" type="presOf" srcId="{E0879869-299E-44B9-A89C-6E9E0D384402}" destId="{1A3E69AE-3399-4B47-9DA0-A82D5220125E}" srcOrd="1" destOrd="0" presId="urn:microsoft.com/office/officeart/2005/8/layout/vProcess5"/>
    <dgm:cxn modelId="{CBBF5547-C633-4AE0-B3DD-BD55567E71D8}" type="presOf" srcId="{1D3FB154-B13B-4FF9-96B6-8DF8E74DC66B}" destId="{7F6A4774-A846-4E56-BF2A-3612240E3824}" srcOrd="0" destOrd="0" presId="urn:microsoft.com/office/officeart/2005/8/layout/vProcess5"/>
    <dgm:cxn modelId="{0539B454-8780-4874-A856-6BE66BC83029}" type="presOf" srcId="{F32BC902-CC7B-4986-A896-9851FA9289A7}" destId="{FFBEA7F1-4D37-4CDB-9718-116E01DD0F6D}" srcOrd="0" destOrd="0" presId="urn:microsoft.com/office/officeart/2005/8/layout/vProcess5"/>
    <dgm:cxn modelId="{CA4EA358-BFEA-4D4D-8631-D2609D18E5B3}" type="presOf" srcId="{545D8753-8D67-4CC0-9E66-2F4D677B38B0}" destId="{267DBF10-EDF4-44B0-9E7C-E834DA30B6CE}" srcOrd="0" destOrd="0" presId="urn:microsoft.com/office/officeart/2005/8/layout/vProcess5"/>
    <dgm:cxn modelId="{3D92B682-C2C7-4103-B0D3-6D7CBB015E5D}" type="presOf" srcId="{EF8D3A2D-0654-4CED-82B7-78F9F10B1864}" destId="{881813F6-B948-4465-A4C0-4F4256155AB0}" srcOrd="0" destOrd="0" presId="urn:microsoft.com/office/officeart/2005/8/layout/vProcess5"/>
    <dgm:cxn modelId="{DCF8AE95-129F-4AAC-88B8-CE5174F7824C}" type="presOf" srcId="{93863F16-80E7-42BB-B529-764B1FBF1FA4}" destId="{B81F5ACA-A4BC-4DC3-AE73-98A026E4D23E}" srcOrd="1" destOrd="0" presId="urn:microsoft.com/office/officeart/2005/8/layout/vProcess5"/>
    <dgm:cxn modelId="{6AF4A1AF-16C1-46F5-BC56-B391B1D2CF03}" type="presOf" srcId="{E0879869-299E-44B9-A89C-6E9E0D384402}" destId="{1AA393B1-7380-4200-9EB9-ECF4E5D1ED90}" srcOrd="0" destOrd="0" presId="urn:microsoft.com/office/officeart/2005/8/layout/vProcess5"/>
    <dgm:cxn modelId="{61410EB3-BB83-4E9C-BCC3-B294C9B65534}" srcId="{2E7242D1-CAB7-4D8A-93AA-53034AE1CFFD}" destId="{66C305C4-D342-436D-8E6F-A320EFBBD6F4}" srcOrd="3" destOrd="0" parTransId="{36A5964F-4AED-4780-8789-7F15665BA596}" sibTransId="{EF8D3A2D-0654-4CED-82B7-78F9F10B1864}"/>
    <dgm:cxn modelId="{63553DB7-FE87-4E1D-805B-394AED121E50}" type="presOf" srcId="{66C305C4-D342-436D-8E6F-A320EFBBD6F4}" destId="{2AE6EF08-ADD6-45E8-9670-B77E041663C6}" srcOrd="0" destOrd="0" presId="urn:microsoft.com/office/officeart/2005/8/layout/vProcess5"/>
    <dgm:cxn modelId="{9F7CB5B9-0575-4E05-B453-A103B5DDF4CC}" type="presOf" srcId="{C6CE5E7B-58E6-4D14-988F-330BEA786141}" destId="{4DDA902E-F803-4BB8-A889-5D8C2593CEDC}" srcOrd="0" destOrd="0" presId="urn:microsoft.com/office/officeart/2005/8/layout/vProcess5"/>
    <dgm:cxn modelId="{FB5DBFD5-4B09-4442-9C27-0911CF8CA906}" type="presOf" srcId="{2E7242D1-CAB7-4D8A-93AA-53034AE1CFFD}" destId="{C13A2F05-3BA4-449A-90FB-351493931720}" srcOrd="0" destOrd="0" presId="urn:microsoft.com/office/officeart/2005/8/layout/vProcess5"/>
    <dgm:cxn modelId="{609B7A7C-04F6-47FE-AEDF-999AC93CDBBD}" type="presParOf" srcId="{C13A2F05-3BA4-449A-90FB-351493931720}" destId="{95609138-DB18-4851-9AC6-C40B107AA59A}" srcOrd="0" destOrd="0" presId="urn:microsoft.com/office/officeart/2005/8/layout/vProcess5"/>
    <dgm:cxn modelId="{E81FEB52-05AE-43DA-878C-2B60D295A63D}" type="presParOf" srcId="{C13A2F05-3BA4-449A-90FB-351493931720}" destId="{3C09736F-1498-45AA-B1E9-6DAD5A5B5B7A}" srcOrd="1" destOrd="0" presId="urn:microsoft.com/office/officeart/2005/8/layout/vProcess5"/>
    <dgm:cxn modelId="{142630BA-4AE0-4FA8-B141-EFA0C7B52CCC}" type="presParOf" srcId="{C13A2F05-3BA4-449A-90FB-351493931720}" destId="{7F6A4774-A846-4E56-BF2A-3612240E3824}" srcOrd="2" destOrd="0" presId="urn:microsoft.com/office/officeart/2005/8/layout/vProcess5"/>
    <dgm:cxn modelId="{3C0D5F76-060D-4CF4-A742-09CAB60587AD}" type="presParOf" srcId="{C13A2F05-3BA4-449A-90FB-351493931720}" destId="{1AA393B1-7380-4200-9EB9-ECF4E5D1ED90}" srcOrd="3" destOrd="0" presId="urn:microsoft.com/office/officeart/2005/8/layout/vProcess5"/>
    <dgm:cxn modelId="{02AEBBA7-DD0A-4897-9EDC-D98996C8D434}" type="presParOf" srcId="{C13A2F05-3BA4-449A-90FB-351493931720}" destId="{2AE6EF08-ADD6-45E8-9670-B77E041663C6}" srcOrd="4" destOrd="0" presId="urn:microsoft.com/office/officeart/2005/8/layout/vProcess5"/>
    <dgm:cxn modelId="{D8EE0352-DD90-400B-99FA-399D427CC2E8}" type="presParOf" srcId="{C13A2F05-3BA4-449A-90FB-351493931720}" destId="{F62B8A3A-090B-4BA5-AF01-B7E4F08CA31F}" srcOrd="5" destOrd="0" presId="urn:microsoft.com/office/officeart/2005/8/layout/vProcess5"/>
    <dgm:cxn modelId="{76D32BB3-9EFA-4308-A03F-58DECCE46281}" type="presParOf" srcId="{C13A2F05-3BA4-449A-90FB-351493931720}" destId="{FFBEA7F1-4D37-4CDB-9718-116E01DD0F6D}" srcOrd="6" destOrd="0" presId="urn:microsoft.com/office/officeart/2005/8/layout/vProcess5"/>
    <dgm:cxn modelId="{5294D94F-E232-42FB-8C29-C55FC175D683}" type="presParOf" srcId="{C13A2F05-3BA4-449A-90FB-351493931720}" destId="{267DBF10-EDF4-44B0-9E7C-E834DA30B6CE}" srcOrd="7" destOrd="0" presId="urn:microsoft.com/office/officeart/2005/8/layout/vProcess5"/>
    <dgm:cxn modelId="{4BE821F9-D02C-4CA4-969F-B77BE1168BFB}" type="presParOf" srcId="{C13A2F05-3BA4-449A-90FB-351493931720}" destId="{4DDA902E-F803-4BB8-A889-5D8C2593CEDC}" srcOrd="8" destOrd="0" presId="urn:microsoft.com/office/officeart/2005/8/layout/vProcess5"/>
    <dgm:cxn modelId="{E7AF4458-B7A0-448A-9841-E07AA35B16A5}" type="presParOf" srcId="{C13A2F05-3BA4-449A-90FB-351493931720}" destId="{881813F6-B948-4465-A4C0-4F4256155AB0}" srcOrd="9" destOrd="0" presId="urn:microsoft.com/office/officeart/2005/8/layout/vProcess5"/>
    <dgm:cxn modelId="{CB3B372B-22B1-490C-A266-D83EEEE6E69B}" type="presParOf" srcId="{C13A2F05-3BA4-449A-90FB-351493931720}" destId="{F4F7D12C-7016-4E15-9876-E8ABA6405B25}" srcOrd="10" destOrd="0" presId="urn:microsoft.com/office/officeart/2005/8/layout/vProcess5"/>
    <dgm:cxn modelId="{D51FDC9F-58EB-45A1-892F-64AE11FDF44B}" type="presParOf" srcId="{C13A2F05-3BA4-449A-90FB-351493931720}" destId="{57E74B06-3005-4DDE-AA03-45A047FF871D}" srcOrd="11" destOrd="0" presId="urn:microsoft.com/office/officeart/2005/8/layout/vProcess5"/>
    <dgm:cxn modelId="{BA82B0BF-CD1B-43AD-BD59-040959B8C137}" type="presParOf" srcId="{C13A2F05-3BA4-449A-90FB-351493931720}" destId="{1A3E69AE-3399-4B47-9DA0-A82D5220125E}" srcOrd="12" destOrd="0" presId="urn:microsoft.com/office/officeart/2005/8/layout/vProcess5"/>
    <dgm:cxn modelId="{B3E57575-61BD-43B1-A2A2-33C51634DC41}" type="presParOf" srcId="{C13A2F05-3BA4-449A-90FB-351493931720}" destId="{BE8803F2-5423-41C2-902F-4591BCF29807}" srcOrd="13" destOrd="0" presId="urn:microsoft.com/office/officeart/2005/8/layout/vProcess5"/>
    <dgm:cxn modelId="{83567BCA-3EDE-49EC-9760-78B5BCF35826}" type="presParOf" srcId="{C13A2F05-3BA4-449A-90FB-351493931720}" destId="{B81F5ACA-A4BC-4DC3-AE73-98A026E4D2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BF4EEB-07BD-4679-8CB7-20293F8A0906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462BD78-FA74-4130-BFE3-8FA4F777D984}">
      <dgm:prSet/>
      <dgm:spPr/>
      <dgm:t>
        <a:bodyPr/>
        <a:lstStyle/>
        <a:p>
          <a:r>
            <a:rPr lang="en-US"/>
            <a:t>The current SIP is in the process of being revised by staff and parent volunteers.</a:t>
          </a:r>
        </a:p>
      </dgm:t>
    </dgm:pt>
    <dgm:pt modelId="{7CD2853B-D03C-4DB2-BC7F-4EB424CF2CEA}" type="parTrans" cxnId="{E96F397D-77C8-43BF-B57E-7DAE995C0FE0}">
      <dgm:prSet/>
      <dgm:spPr/>
      <dgm:t>
        <a:bodyPr/>
        <a:lstStyle/>
        <a:p>
          <a:endParaRPr lang="en-US"/>
        </a:p>
      </dgm:t>
    </dgm:pt>
    <dgm:pt modelId="{7F2C5A05-E532-47BE-B714-EFE37E568D82}" type="sibTrans" cxnId="{E96F397D-77C8-43BF-B57E-7DAE995C0FE0}">
      <dgm:prSet/>
      <dgm:spPr/>
      <dgm:t>
        <a:bodyPr/>
        <a:lstStyle/>
        <a:p>
          <a:endParaRPr lang="en-US"/>
        </a:p>
      </dgm:t>
    </dgm:pt>
    <dgm:pt modelId="{8ACE6EFF-F4B9-480A-8DCF-F707D8A3B0E8}">
      <dgm:prSet/>
      <dgm:spPr/>
      <dgm:t>
        <a:bodyPr/>
        <a:lstStyle/>
        <a:p>
          <a:r>
            <a:rPr lang="en-US"/>
            <a:t>If you would like to volunteer for the SIP committee, you can email </a:t>
          </a:r>
        </a:p>
      </dgm:t>
    </dgm:pt>
    <dgm:pt modelId="{A75B361D-E6C3-45EA-90F9-7C31565FF22E}" type="parTrans" cxnId="{9BBC9E04-6A1D-4980-837E-DE7021A5838A}">
      <dgm:prSet/>
      <dgm:spPr/>
      <dgm:t>
        <a:bodyPr/>
        <a:lstStyle/>
        <a:p>
          <a:endParaRPr lang="en-US"/>
        </a:p>
      </dgm:t>
    </dgm:pt>
    <dgm:pt modelId="{B860BB9B-CEA2-492D-BDE9-C7A9C3DDD3F9}" type="sibTrans" cxnId="{9BBC9E04-6A1D-4980-837E-DE7021A5838A}">
      <dgm:prSet/>
      <dgm:spPr/>
      <dgm:t>
        <a:bodyPr/>
        <a:lstStyle/>
        <a:p>
          <a:endParaRPr lang="en-US"/>
        </a:p>
      </dgm:t>
    </dgm:pt>
    <dgm:pt modelId="{26836550-BB9D-430E-BE9E-23BD6D133EB5}">
      <dgm:prSet/>
      <dgm:spPr/>
      <dgm:t>
        <a:bodyPr/>
        <a:lstStyle/>
        <a:p>
          <a:r>
            <a:rPr lang="en-US"/>
            <a:t>Oakhaven Elementary – Ms. Clarinda Gray – graycc@scsk12.org</a:t>
          </a:r>
        </a:p>
      </dgm:t>
    </dgm:pt>
    <dgm:pt modelId="{F7B35ED4-C655-4666-9D29-165A700F872B}" type="parTrans" cxnId="{4F3F0728-358E-438D-9117-1EDAA4D2F3B1}">
      <dgm:prSet/>
      <dgm:spPr/>
      <dgm:t>
        <a:bodyPr/>
        <a:lstStyle/>
        <a:p>
          <a:endParaRPr lang="en-US"/>
        </a:p>
      </dgm:t>
    </dgm:pt>
    <dgm:pt modelId="{C94C2988-C037-4511-A96E-76DA170EB23E}" type="sibTrans" cxnId="{4F3F0728-358E-438D-9117-1EDAA4D2F3B1}">
      <dgm:prSet/>
      <dgm:spPr/>
      <dgm:t>
        <a:bodyPr/>
        <a:lstStyle/>
        <a:p>
          <a:endParaRPr lang="en-US"/>
        </a:p>
      </dgm:t>
    </dgm:pt>
    <dgm:pt modelId="{D18004EE-FB73-4083-ADB8-09478A98E0A2}" type="pres">
      <dgm:prSet presAssocID="{AFBF4EEB-07BD-4679-8CB7-20293F8A0906}" presName="linear" presStyleCnt="0">
        <dgm:presLayoutVars>
          <dgm:animLvl val="lvl"/>
          <dgm:resizeHandles val="exact"/>
        </dgm:presLayoutVars>
      </dgm:prSet>
      <dgm:spPr/>
    </dgm:pt>
    <dgm:pt modelId="{1897C2E8-1A55-4B51-8EAC-CF3E9479FFA4}" type="pres">
      <dgm:prSet presAssocID="{C462BD78-FA74-4130-BFE3-8FA4F777D9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787F30-C80E-4B63-9CC0-FA599646DDB8}" type="pres">
      <dgm:prSet presAssocID="{7F2C5A05-E532-47BE-B714-EFE37E568D82}" presName="spacer" presStyleCnt="0"/>
      <dgm:spPr/>
    </dgm:pt>
    <dgm:pt modelId="{110B8FE0-B780-4CB2-9B2F-6501C2178CF3}" type="pres">
      <dgm:prSet presAssocID="{8ACE6EFF-F4B9-480A-8DCF-F707D8A3B0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D45CCD-3C78-468C-8DD8-EF8BF11D3971}" type="pres">
      <dgm:prSet presAssocID="{B860BB9B-CEA2-492D-BDE9-C7A9C3DDD3F9}" presName="spacer" presStyleCnt="0"/>
      <dgm:spPr/>
    </dgm:pt>
    <dgm:pt modelId="{1D305606-ECF4-4210-8F22-B3614F74EE33}" type="pres">
      <dgm:prSet presAssocID="{26836550-BB9D-430E-BE9E-23BD6D133E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FFCB01-8F9C-48DE-B2EB-BB7267AF3CB9}" type="presOf" srcId="{AFBF4EEB-07BD-4679-8CB7-20293F8A0906}" destId="{D18004EE-FB73-4083-ADB8-09478A98E0A2}" srcOrd="0" destOrd="0" presId="urn:microsoft.com/office/officeart/2005/8/layout/vList2"/>
    <dgm:cxn modelId="{9BBC9E04-6A1D-4980-837E-DE7021A5838A}" srcId="{AFBF4EEB-07BD-4679-8CB7-20293F8A0906}" destId="{8ACE6EFF-F4B9-480A-8DCF-F707D8A3B0E8}" srcOrd="1" destOrd="0" parTransId="{A75B361D-E6C3-45EA-90F9-7C31565FF22E}" sibTransId="{B860BB9B-CEA2-492D-BDE9-C7A9C3DDD3F9}"/>
    <dgm:cxn modelId="{5B7CA721-08F5-496D-A501-54624FFD4FCC}" type="presOf" srcId="{26836550-BB9D-430E-BE9E-23BD6D133EB5}" destId="{1D305606-ECF4-4210-8F22-B3614F74EE33}" srcOrd="0" destOrd="0" presId="urn:microsoft.com/office/officeart/2005/8/layout/vList2"/>
    <dgm:cxn modelId="{4F3F0728-358E-438D-9117-1EDAA4D2F3B1}" srcId="{AFBF4EEB-07BD-4679-8CB7-20293F8A0906}" destId="{26836550-BB9D-430E-BE9E-23BD6D133EB5}" srcOrd="2" destOrd="0" parTransId="{F7B35ED4-C655-4666-9D29-165A700F872B}" sibTransId="{C94C2988-C037-4511-A96E-76DA170EB23E}"/>
    <dgm:cxn modelId="{E96F397D-77C8-43BF-B57E-7DAE995C0FE0}" srcId="{AFBF4EEB-07BD-4679-8CB7-20293F8A0906}" destId="{C462BD78-FA74-4130-BFE3-8FA4F777D984}" srcOrd="0" destOrd="0" parTransId="{7CD2853B-D03C-4DB2-BC7F-4EB424CF2CEA}" sibTransId="{7F2C5A05-E532-47BE-B714-EFE37E568D82}"/>
    <dgm:cxn modelId="{EC6DA3D4-5C40-4F7A-98CB-343D7909C577}" type="presOf" srcId="{8ACE6EFF-F4B9-480A-8DCF-F707D8A3B0E8}" destId="{110B8FE0-B780-4CB2-9B2F-6501C2178CF3}" srcOrd="0" destOrd="0" presId="urn:microsoft.com/office/officeart/2005/8/layout/vList2"/>
    <dgm:cxn modelId="{1216D3E4-6021-4672-8E06-19D5D4F5041B}" type="presOf" srcId="{C462BD78-FA74-4130-BFE3-8FA4F777D984}" destId="{1897C2E8-1A55-4B51-8EAC-CF3E9479FFA4}" srcOrd="0" destOrd="0" presId="urn:microsoft.com/office/officeart/2005/8/layout/vList2"/>
    <dgm:cxn modelId="{E5E66DB0-8EBB-40D4-8A5C-ED799A278F99}" type="presParOf" srcId="{D18004EE-FB73-4083-ADB8-09478A98E0A2}" destId="{1897C2E8-1A55-4B51-8EAC-CF3E9479FFA4}" srcOrd="0" destOrd="0" presId="urn:microsoft.com/office/officeart/2005/8/layout/vList2"/>
    <dgm:cxn modelId="{42FF576A-0E8E-4705-AD76-28C238EBCF44}" type="presParOf" srcId="{D18004EE-FB73-4083-ADB8-09478A98E0A2}" destId="{5B787F30-C80E-4B63-9CC0-FA599646DDB8}" srcOrd="1" destOrd="0" presId="urn:microsoft.com/office/officeart/2005/8/layout/vList2"/>
    <dgm:cxn modelId="{B3C003AF-52C6-41A2-B9B1-2CB370AFA3B7}" type="presParOf" srcId="{D18004EE-FB73-4083-ADB8-09478A98E0A2}" destId="{110B8FE0-B780-4CB2-9B2F-6501C2178CF3}" srcOrd="2" destOrd="0" presId="urn:microsoft.com/office/officeart/2005/8/layout/vList2"/>
    <dgm:cxn modelId="{8A8A5457-2DB7-4065-8A29-3123913545D5}" type="presParOf" srcId="{D18004EE-FB73-4083-ADB8-09478A98E0A2}" destId="{84D45CCD-3C78-468C-8DD8-EF8BF11D3971}" srcOrd="3" destOrd="0" presId="urn:microsoft.com/office/officeart/2005/8/layout/vList2"/>
    <dgm:cxn modelId="{44BDC449-69F1-4A3D-8562-8DF413C866DA}" type="presParOf" srcId="{D18004EE-FB73-4083-ADB8-09478A98E0A2}" destId="{1D305606-ECF4-4210-8F22-B3614F74EE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2D0CB-BD92-412D-B6B6-AC6617963615}">
      <dsp:nvSpPr>
        <dsp:cNvPr id="0" name=""/>
        <dsp:cNvSpPr/>
      </dsp:nvSpPr>
      <dsp:spPr>
        <a:xfrm>
          <a:off x="0" y="1048841"/>
          <a:ext cx="2644974" cy="1679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75D21-98BF-4414-9BFD-3B6C04E082DF}">
      <dsp:nvSpPr>
        <dsp:cNvPr id="0" name=""/>
        <dsp:cNvSpPr/>
      </dsp:nvSpPr>
      <dsp:spPr>
        <a:xfrm>
          <a:off x="293885" y="1328033"/>
          <a:ext cx="2644974" cy="167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What is Title I ?</a:t>
          </a:r>
          <a:endParaRPr lang="en-US" sz="1400" kern="1200"/>
        </a:p>
      </dsp:txBody>
      <dsp:txXfrm>
        <a:off x="343078" y="1377226"/>
        <a:ext cx="2546588" cy="1581172"/>
      </dsp:txXfrm>
    </dsp:sp>
    <dsp:sp modelId="{92AEABD2-68FB-41E6-AB7E-2F4AB086C627}">
      <dsp:nvSpPr>
        <dsp:cNvPr id="0" name=""/>
        <dsp:cNvSpPr/>
      </dsp:nvSpPr>
      <dsp:spPr>
        <a:xfrm>
          <a:off x="3232745" y="1048841"/>
          <a:ext cx="2644974" cy="1679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89F4-87AA-4AF7-A1B9-1AF2C9350540}">
      <dsp:nvSpPr>
        <dsp:cNvPr id="0" name=""/>
        <dsp:cNvSpPr/>
      </dsp:nvSpPr>
      <dsp:spPr>
        <a:xfrm>
          <a:off x="3526631" y="1328033"/>
          <a:ext cx="2644974" cy="167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-Title I refers to federal funding that our school receives under the Elementary and Secondary School Act (ESEA) formerly known as No Child Left Behind.</a:t>
          </a:r>
        </a:p>
      </dsp:txBody>
      <dsp:txXfrm>
        <a:off x="3575824" y="1377226"/>
        <a:ext cx="2546588" cy="1581172"/>
      </dsp:txXfrm>
    </dsp:sp>
    <dsp:sp modelId="{93777668-04EA-4F76-A751-3F8820B07220}">
      <dsp:nvSpPr>
        <dsp:cNvPr id="0" name=""/>
        <dsp:cNvSpPr/>
      </dsp:nvSpPr>
      <dsp:spPr>
        <a:xfrm>
          <a:off x="6465492" y="1048841"/>
          <a:ext cx="2644974" cy="1679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D8748-591A-4FB3-8699-3EA69A05EA85}">
      <dsp:nvSpPr>
        <dsp:cNvPr id="0" name=""/>
        <dsp:cNvSpPr/>
      </dsp:nvSpPr>
      <dsp:spPr>
        <a:xfrm>
          <a:off x="6759378" y="1328033"/>
          <a:ext cx="2644974" cy="1679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-Through Title I, we receive federal funding to support our educational program.</a:t>
          </a:r>
        </a:p>
      </dsp:txBody>
      <dsp:txXfrm>
        <a:off x="6808571" y="1377226"/>
        <a:ext cx="2546588" cy="158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9B30-4D28-4326-964B-7B29EF42CC53}">
      <dsp:nvSpPr>
        <dsp:cNvPr id="0" name=""/>
        <dsp:cNvSpPr/>
      </dsp:nvSpPr>
      <dsp:spPr>
        <a:xfrm>
          <a:off x="740369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F6AFA-CFE3-4AAF-A802-98641548EB16}">
      <dsp:nvSpPr>
        <dsp:cNvPr id="0" name=""/>
        <dsp:cNvSpPr/>
      </dsp:nvSpPr>
      <dsp:spPr>
        <a:xfrm>
          <a:off x="89042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-Purchased interactive SMART technology</a:t>
          </a:r>
        </a:p>
      </dsp:txBody>
      <dsp:txXfrm>
        <a:off x="89042" y="2032622"/>
        <a:ext cx="2368460" cy="720000"/>
      </dsp:txXfrm>
    </dsp:sp>
    <dsp:sp modelId="{8F940725-9928-4356-883B-741D80C64A4C}">
      <dsp:nvSpPr>
        <dsp:cNvPr id="0" name=""/>
        <dsp:cNvSpPr/>
      </dsp:nvSpPr>
      <dsp:spPr>
        <a:xfrm>
          <a:off x="3523310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979B1-A8CC-47B1-A753-F45B513E0626}">
      <dsp:nvSpPr>
        <dsp:cNvPr id="0" name=""/>
        <dsp:cNvSpPr/>
      </dsp:nvSpPr>
      <dsp:spPr>
        <a:xfrm>
          <a:off x="2871984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-Laptop/ computer carts </a:t>
          </a:r>
        </a:p>
      </dsp:txBody>
      <dsp:txXfrm>
        <a:off x="2871984" y="2032622"/>
        <a:ext cx="2368460" cy="720000"/>
      </dsp:txXfrm>
    </dsp:sp>
    <dsp:sp modelId="{EC1327A3-0F5F-4147-B3EA-BF551E61CCAE}">
      <dsp:nvSpPr>
        <dsp:cNvPr id="0" name=""/>
        <dsp:cNvSpPr/>
      </dsp:nvSpPr>
      <dsp:spPr>
        <a:xfrm>
          <a:off x="6306251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D2945-DE9C-44F1-8603-4AF47B45BBA2}">
      <dsp:nvSpPr>
        <dsp:cNvPr id="0" name=""/>
        <dsp:cNvSpPr/>
      </dsp:nvSpPr>
      <dsp:spPr>
        <a:xfrm>
          <a:off x="5654925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</a:t>
          </a:r>
          <a:r>
            <a:rPr lang="en-US" sz="1700" kern="1200">
              <a:latin typeface="Century Gothic" panose="020B0502020202020204"/>
            </a:rPr>
            <a:t>Computer Tech</a:t>
          </a:r>
          <a:endParaRPr lang="en-US" sz="1700" kern="1200"/>
        </a:p>
      </dsp:txBody>
      <dsp:txXfrm>
        <a:off x="5654925" y="2032622"/>
        <a:ext cx="2368460" cy="720000"/>
      </dsp:txXfrm>
    </dsp:sp>
    <dsp:sp modelId="{D683A926-BD0C-4339-924E-82DDFAD4BB7F}">
      <dsp:nvSpPr>
        <dsp:cNvPr id="0" name=""/>
        <dsp:cNvSpPr/>
      </dsp:nvSpPr>
      <dsp:spPr>
        <a:xfrm>
          <a:off x="9089193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618F-48F8-4066-88B5-CBC2C6A9B61C}">
      <dsp:nvSpPr>
        <dsp:cNvPr id="0" name=""/>
        <dsp:cNvSpPr/>
      </dsp:nvSpPr>
      <dsp:spPr>
        <a:xfrm>
          <a:off x="8437866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-Instructional supplies for teachers</a:t>
          </a:r>
        </a:p>
      </dsp:txBody>
      <dsp:txXfrm>
        <a:off x="8437866" y="2032622"/>
        <a:ext cx="23684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8FBAE-7942-43A6-9D65-4AE4707C2220}">
      <dsp:nvSpPr>
        <dsp:cNvPr id="0" name=""/>
        <dsp:cNvSpPr/>
      </dsp:nvSpPr>
      <dsp:spPr>
        <a:xfrm>
          <a:off x="302957" y="1533"/>
          <a:ext cx="2385272" cy="1431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1. Volunteer to help with events throughout the year.</a:t>
          </a:r>
          <a:endParaRPr lang="en-US" sz="2100" kern="1200"/>
        </a:p>
      </dsp:txBody>
      <dsp:txXfrm>
        <a:off x="302957" y="1533"/>
        <a:ext cx="2385272" cy="1431163"/>
      </dsp:txXfrm>
    </dsp:sp>
    <dsp:sp modelId="{0A528D7E-951E-4898-BB5C-D855EA0A1E5E}">
      <dsp:nvSpPr>
        <dsp:cNvPr id="0" name=""/>
        <dsp:cNvSpPr/>
      </dsp:nvSpPr>
      <dsp:spPr>
        <a:xfrm>
          <a:off x="2926757" y="1533"/>
          <a:ext cx="2385272" cy="1431163"/>
        </a:xfrm>
        <a:prstGeom prst="rect">
          <a:avLst/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2. Parent-teacher conferences.</a:t>
          </a:r>
          <a:endParaRPr lang="en-US" sz="2100" kern="1200"/>
        </a:p>
      </dsp:txBody>
      <dsp:txXfrm>
        <a:off x="2926757" y="1533"/>
        <a:ext cx="2385272" cy="1431163"/>
      </dsp:txXfrm>
    </dsp:sp>
    <dsp:sp modelId="{A140201C-37C7-494E-A0C2-526A3520DAF6}">
      <dsp:nvSpPr>
        <dsp:cNvPr id="0" name=""/>
        <dsp:cNvSpPr/>
      </dsp:nvSpPr>
      <dsp:spPr>
        <a:xfrm>
          <a:off x="302957" y="1671224"/>
          <a:ext cx="2385272" cy="1431163"/>
        </a:xfrm>
        <a:prstGeom prst="rect">
          <a:avLst/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3. Attend various Title I Meetings over the course of the year</a:t>
          </a:r>
          <a:endParaRPr lang="en-US" sz="2100" kern="1200" dirty="0"/>
        </a:p>
      </dsp:txBody>
      <dsp:txXfrm>
        <a:off x="302957" y="1671224"/>
        <a:ext cx="2385272" cy="1431163"/>
      </dsp:txXfrm>
    </dsp:sp>
    <dsp:sp modelId="{03D13A20-B64A-4A95-9A2A-33D53BB9F18C}">
      <dsp:nvSpPr>
        <dsp:cNvPr id="0" name=""/>
        <dsp:cNvSpPr/>
      </dsp:nvSpPr>
      <dsp:spPr>
        <a:xfrm>
          <a:off x="2926757" y="1671224"/>
          <a:ext cx="2385272" cy="1431163"/>
        </a:xfrm>
        <a:prstGeom prst="rect">
          <a:avLst/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4. Attend Math and Science Night</a:t>
          </a:r>
          <a:endParaRPr lang="en-US" sz="2100" kern="1200"/>
        </a:p>
      </dsp:txBody>
      <dsp:txXfrm>
        <a:off x="2926757" y="1671224"/>
        <a:ext cx="2385272" cy="1431163"/>
      </dsp:txXfrm>
    </dsp:sp>
    <dsp:sp modelId="{402BBF90-7287-44C9-8414-DDDA7A131818}">
      <dsp:nvSpPr>
        <dsp:cNvPr id="0" name=""/>
        <dsp:cNvSpPr/>
      </dsp:nvSpPr>
      <dsp:spPr>
        <a:xfrm>
          <a:off x="302957" y="3340915"/>
          <a:ext cx="2385272" cy="1431163"/>
        </a:xfrm>
        <a:prstGeom prst="rect">
          <a:avLst/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5. Attend Literacy Night</a:t>
          </a:r>
          <a:endParaRPr lang="en-US" sz="2100" kern="1200"/>
        </a:p>
      </dsp:txBody>
      <dsp:txXfrm>
        <a:off x="302957" y="3340915"/>
        <a:ext cx="2385272" cy="1431163"/>
      </dsp:txXfrm>
    </dsp:sp>
    <dsp:sp modelId="{ADB52867-DB92-4192-BE8C-D761B1FD54C0}">
      <dsp:nvSpPr>
        <dsp:cNvPr id="0" name=""/>
        <dsp:cNvSpPr/>
      </dsp:nvSpPr>
      <dsp:spPr>
        <a:xfrm>
          <a:off x="2926757" y="3340915"/>
          <a:ext cx="2385272" cy="1431163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6. Attend Family Data Night</a:t>
          </a:r>
          <a:endParaRPr lang="en-US" sz="2100" kern="1200"/>
        </a:p>
      </dsp:txBody>
      <dsp:txXfrm>
        <a:off x="2926757" y="3340915"/>
        <a:ext cx="2385272" cy="1431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825E6-2464-407D-A3AF-1EB332E0E636}">
      <dsp:nvSpPr>
        <dsp:cNvPr id="0" name=""/>
        <dsp:cNvSpPr/>
      </dsp:nvSpPr>
      <dsp:spPr>
        <a:xfrm>
          <a:off x="0" y="62346"/>
          <a:ext cx="9404352" cy="1926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Memphis Shelby County Schools offers a range of volunteer programs designed to provide everyone with the opportunity to make a difference in our community.</a:t>
          </a:r>
          <a:endParaRPr lang="en-US" sz="2700" kern="1200"/>
        </a:p>
      </dsp:txBody>
      <dsp:txXfrm>
        <a:off x="94068" y="156414"/>
        <a:ext cx="9216216" cy="1738854"/>
      </dsp:txXfrm>
    </dsp:sp>
    <dsp:sp modelId="{E3AE6662-9B91-4919-A40B-9E62AF2EBC22}">
      <dsp:nvSpPr>
        <dsp:cNvPr id="0" name=""/>
        <dsp:cNvSpPr/>
      </dsp:nvSpPr>
      <dsp:spPr>
        <a:xfrm>
          <a:off x="0" y="2067097"/>
          <a:ext cx="9404352" cy="1926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Register to attend an orientation session by calling 901-416-7600</a:t>
          </a:r>
          <a:endParaRPr lang="en-US" sz="2700" kern="1200"/>
        </a:p>
      </dsp:txBody>
      <dsp:txXfrm>
        <a:off x="94068" y="2161165"/>
        <a:ext cx="9216216" cy="1738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738E-4285-49DD-94B2-DAB494395066}">
      <dsp:nvSpPr>
        <dsp:cNvPr id="0" name=""/>
        <dsp:cNvSpPr/>
      </dsp:nvSpPr>
      <dsp:spPr>
        <a:xfrm>
          <a:off x="2290925" y="495624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337" y="539282"/>
        <a:ext cx="20601" cy="4124"/>
      </dsp:txXfrm>
    </dsp:sp>
    <dsp:sp modelId="{C8BB858F-D666-48C7-B337-211B188F8725}">
      <dsp:nvSpPr>
        <dsp:cNvPr id="0" name=""/>
        <dsp:cNvSpPr/>
      </dsp:nvSpPr>
      <dsp:spPr>
        <a:xfrm>
          <a:off x="501313" y="3920"/>
          <a:ext cx="1791412" cy="107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All parents have the right to request the following: </a:t>
          </a:r>
          <a:endParaRPr lang="en-US" sz="1200" kern="1200"/>
        </a:p>
      </dsp:txBody>
      <dsp:txXfrm>
        <a:off x="501313" y="3920"/>
        <a:ext cx="1791412" cy="1074847"/>
      </dsp:txXfrm>
    </dsp:sp>
    <dsp:sp modelId="{2201B014-1802-480C-A5CE-B6B998341A8F}">
      <dsp:nvSpPr>
        <dsp:cNvPr id="0" name=""/>
        <dsp:cNvSpPr/>
      </dsp:nvSpPr>
      <dsp:spPr>
        <a:xfrm>
          <a:off x="4494363" y="495624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4775" y="539282"/>
        <a:ext cx="20601" cy="4124"/>
      </dsp:txXfrm>
    </dsp:sp>
    <dsp:sp modelId="{08D7D357-C42D-419D-B92E-D5D0D307CD73}">
      <dsp:nvSpPr>
        <dsp:cNvPr id="0" name=""/>
        <dsp:cNvSpPr/>
      </dsp:nvSpPr>
      <dsp:spPr>
        <a:xfrm>
          <a:off x="2704750" y="3920"/>
          <a:ext cx="1791412" cy="1074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 teacher’s professional qualifications, licensure, grade(s) certification, waivers </a:t>
          </a:r>
          <a:endParaRPr lang="en-US" sz="1200" kern="1200"/>
        </a:p>
      </dsp:txBody>
      <dsp:txXfrm>
        <a:off x="2704750" y="3920"/>
        <a:ext cx="1791412" cy="1074847"/>
      </dsp:txXfrm>
    </dsp:sp>
    <dsp:sp modelId="{2A2B62F4-B5E9-4CBC-90BE-70F378ED5A82}">
      <dsp:nvSpPr>
        <dsp:cNvPr id="0" name=""/>
        <dsp:cNvSpPr/>
      </dsp:nvSpPr>
      <dsp:spPr>
        <a:xfrm>
          <a:off x="6697801" y="495624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8212" y="539282"/>
        <a:ext cx="20601" cy="4124"/>
      </dsp:txXfrm>
    </dsp:sp>
    <dsp:sp modelId="{6AD823C5-B2C0-4BA4-89A7-307F8E68B6AC}">
      <dsp:nvSpPr>
        <dsp:cNvPr id="0" name=""/>
        <dsp:cNvSpPr/>
      </dsp:nvSpPr>
      <dsp:spPr>
        <a:xfrm>
          <a:off x="4908188" y="3920"/>
          <a:ext cx="1791412" cy="1074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 teacher’s baccalaureate and/or graduate degree, fields of endorsement, previous teaching experience </a:t>
          </a:r>
          <a:endParaRPr lang="en-US" sz="1200" kern="1200"/>
        </a:p>
      </dsp:txBody>
      <dsp:txXfrm>
        <a:off x="4908188" y="3920"/>
        <a:ext cx="1791412" cy="1074847"/>
      </dsp:txXfrm>
    </dsp:sp>
    <dsp:sp modelId="{657247B6-8050-463B-B2FF-535D828C22C4}">
      <dsp:nvSpPr>
        <dsp:cNvPr id="0" name=""/>
        <dsp:cNvSpPr/>
      </dsp:nvSpPr>
      <dsp:spPr>
        <a:xfrm>
          <a:off x="1397019" y="1076968"/>
          <a:ext cx="6610312" cy="381424"/>
        </a:xfrm>
        <a:custGeom>
          <a:avLst/>
          <a:gdLst/>
          <a:ahLst/>
          <a:cxnLst/>
          <a:rect l="0" t="0" r="0" b="0"/>
          <a:pathLst>
            <a:path>
              <a:moveTo>
                <a:pt x="6610312" y="0"/>
              </a:moveTo>
              <a:lnTo>
                <a:pt x="6610312" y="207812"/>
              </a:lnTo>
              <a:lnTo>
                <a:pt x="0" y="207812"/>
              </a:lnTo>
              <a:lnTo>
                <a:pt x="0" y="381424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6597" y="1265618"/>
        <a:ext cx="331157" cy="4124"/>
      </dsp:txXfrm>
    </dsp:sp>
    <dsp:sp modelId="{A395EF5E-F142-42C9-9D92-8F5C82935FD6}">
      <dsp:nvSpPr>
        <dsp:cNvPr id="0" name=""/>
        <dsp:cNvSpPr/>
      </dsp:nvSpPr>
      <dsp:spPr>
        <a:xfrm>
          <a:off x="7111626" y="3920"/>
          <a:ext cx="1791412" cy="1074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 paraprofessional’s qualifications </a:t>
          </a:r>
          <a:endParaRPr lang="en-US" sz="1200" kern="1200"/>
        </a:p>
      </dsp:txBody>
      <dsp:txXfrm>
        <a:off x="7111626" y="3920"/>
        <a:ext cx="1791412" cy="1074847"/>
      </dsp:txXfrm>
    </dsp:sp>
    <dsp:sp modelId="{68FD6E85-BE45-414F-A39A-CE5382CCCA4D}">
      <dsp:nvSpPr>
        <dsp:cNvPr id="0" name=""/>
        <dsp:cNvSpPr/>
      </dsp:nvSpPr>
      <dsp:spPr>
        <a:xfrm>
          <a:off x="2290925" y="1982497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337" y="2026154"/>
        <a:ext cx="20601" cy="4124"/>
      </dsp:txXfrm>
    </dsp:sp>
    <dsp:sp modelId="{F9576699-57CD-47E1-9B84-EF5BB2DA2341}">
      <dsp:nvSpPr>
        <dsp:cNvPr id="0" name=""/>
        <dsp:cNvSpPr/>
      </dsp:nvSpPr>
      <dsp:spPr>
        <a:xfrm>
          <a:off x="501313" y="1490793"/>
          <a:ext cx="1791412" cy="1074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 annual notice of Student Education Records Privacy and notice for disclosure of School Directory Information </a:t>
          </a:r>
          <a:endParaRPr lang="en-US" sz="1200" kern="1200"/>
        </a:p>
      </dsp:txBody>
      <dsp:txXfrm>
        <a:off x="501313" y="1490793"/>
        <a:ext cx="1791412" cy="1074847"/>
      </dsp:txXfrm>
    </dsp:sp>
    <dsp:sp modelId="{63D02CAF-FAAA-4044-95DE-59AF9A00490F}">
      <dsp:nvSpPr>
        <dsp:cNvPr id="0" name=""/>
        <dsp:cNvSpPr/>
      </dsp:nvSpPr>
      <dsp:spPr>
        <a:xfrm>
          <a:off x="4494363" y="1982497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4775" y="2026154"/>
        <a:ext cx="20601" cy="4124"/>
      </dsp:txXfrm>
    </dsp:sp>
    <dsp:sp modelId="{E19DF814-4DC3-4480-B966-437162A2D1D3}">
      <dsp:nvSpPr>
        <dsp:cNvPr id="0" name=""/>
        <dsp:cNvSpPr/>
      </dsp:nvSpPr>
      <dsp:spPr>
        <a:xfrm>
          <a:off x="2704750" y="1490793"/>
          <a:ext cx="1791412" cy="107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 assurance that their child’s name, address and telephone listing not be released to military recruiters </a:t>
          </a:r>
          <a:endParaRPr lang="en-US" sz="1200" kern="1200"/>
        </a:p>
      </dsp:txBody>
      <dsp:txXfrm>
        <a:off x="2704750" y="1490793"/>
        <a:ext cx="1791412" cy="1074847"/>
      </dsp:txXfrm>
    </dsp:sp>
    <dsp:sp modelId="{E80246D7-27B3-4849-B149-E878AE8BC390}">
      <dsp:nvSpPr>
        <dsp:cNvPr id="0" name=""/>
        <dsp:cNvSpPr/>
      </dsp:nvSpPr>
      <dsp:spPr>
        <a:xfrm>
          <a:off x="6697801" y="1982497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8212" y="2026154"/>
        <a:ext cx="20601" cy="4124"/>
      </dsp:txXfrm>
    </dsp:sp>
    <dsp:sp modelId="{60FCA6B6-F86F-43C4-B79C-285BBD2F4342}">
      <dsp:nvSpPr>
        <dsp:cNvPr id="0" name=""/>
        <dsp:cNvSpPr/>
      </dsp:nvSpPr>
      <dsp:spPr>
        <a:xfrm>
          <a:off x="4908188" y="1490793"/>
          <a:ext cx="1791412" cy="1074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Parent trainings</a:t>
          </a:r>
          <a:endParaRPr lang="en-US" sz="1200" kern="1200"/>
        </a:p>
      </dsp:txBody>
      <dsp:txXfrm>
        <a:off x="4908188" y="1490793"/>
        <a:ext cx="1791412" cy="1074847"/>
      </dsp:txXfrm>
    </dsp:sp>
    <dsp:sp modelId="{E9C1B0BF-5FE8-42C5-84D9-B417B18984E4}">
      <dsp:nvSpPr>
        <dsp:cNvPr id="0" name=""/>
        <dsp:cNvSpPr/>
      </dsp:nvSpPr>
      <dsp:spPr>
        <a:xfrm>
          <a:off x="1397019" y="2563840"/>
          <a:ext cx="6610312" cy="381424"/>
        </a:xfrm>
        <a:custGeom>
          <a:avLst/>
          <a:gdLst/>
          <a:ahLst/>
          <a:cxnLst/>
          <a:rect l="0" t="0" r="0" b="0"/>
          <a:pathLst>
            <a:path>
              <a:moveTo>
                <a:pt x="6610312" y="0"/>
              </a:moveTo>
              <a:lnTo>
                <a:pt x="6610312" y="207812"/>
              </a:lnTo>
              <a:lnTo>
                <a:pt x="0" y="207812"/>
              </a:lnTo>
              <a:lnTo>
                <a:pt x="0" y="381424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6597" y="2752491"/>
        <a:ext cx="331157" cy="4124"/>
      </dsp:txXfrm>
    </dsp:sp>
    <dsp:sp modelId="{DB698625-DEAA-408D-B1B1-92D00745C5A3}">
      <dsp:nvSpPr>
        <dsp:cNvPr id="0" name=""/>
        <dsp:cNvSpPr/>
      </dsp:nvSpPr>
      <dsp:spPr>
        <a:xfrm>
          <a:off x="7111626" y="1490793"/>
          <a:ext cx="1791412" cy="1074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All parents will receive information on the following:</a:t>
          </a:r>
          <a:endParaRPr lang="en-US" sz="1200" kern="1200"/>
        </a:p>
      </dsp:txBody>
      <dsp:txXfrm>
        <a:off x="7111626" y="1490793"/>
        <a:ext cx="1791412" cy="1074847"/>
      </dsp:txXfrm>
    </dsp:sp>
    <dsp:sp modelId="{F985599F-CCA0-4959-B94A-3C8D2E416183}">
      <dsp:nvSpPr>
        <dsp:cNvPr id="0" name=""/>
        <dsp:cNvSpPr/>
      </dsp:nvSpPr>
      <dsp:spPr>
        <a:xfrm>
          <a:off x="2290925" y="3469369"/>
          <a:ext cx="38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424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337" y="3513027"/>
        <a:ext cx="20601" cy="4124"/>
      </dsp:txXfrm>
    </dsp:sp>
    <dsp:sp modelId="{D25014DF-B7E5-4310-B7D7-8DA02BFA303F}">
      <dsp:nvSpPr>
        <dsp:cNvPr id="0" name=""/>
        <dsp:cNvSpPr/>
      </dsp:nvSpPr>
      <dsp:spPr>
        <a:xfrm>
          <a:off x="501313" y="2977665"/>
          <a:ext cx="1791412" cy="1074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Their child’s level of achievement on each of the state’s academic assessments </a:t>
          </a:r>
          <a:endParaRPr lang="en-US" sz="1200" kern="1200"/>
        </a:p>
      </dsp:txBody>
      <dsp:txXfrm>
        <a:off x="501313" y="2977665"/>
        <a:ext cx="1791412" cy="1074847"/>
      </dsp:txXfrm>
    </dsp:sp>
    <dsp:sp modelId="{375FB4D8-7F97-4E5F-A3CC-ED7DBD450FEC}">
      <dsp:nvSpPr>
        <dsp:cNvPr id="0" name=""/>
        <dsp:cNvSpPr/>
      </dsp:nvSpPr>
      <dsp:spPr>
        <a:xfrm>
          <a:off x="2704750" y="2977665"/>
          <a:ext cx="1791412" cy="1074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1" tIns="92141" rIns="87781" bIns="921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Notification of right to transfer their child to another school in the district if the student becomes the victim of a violent crime or is assigned to an unsafe school  </a:t>
          </a:r>
          <a:r>
            <a:rPr lang="en-US" sz="1200" kern="1200"/>
            <a:t> </a:t>
          </a:r>
        </a:p>
      </dsp:txBody>
      <dsp:txXfrm>
        <a:off x="2704750" y="2977665"/>
        <a:ext cx="1791412" cy="1074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9736F-1498-45AA-B1E9-6DAD5A5B5B7A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We use several avenues to report student progress:</a:t>
          </a:r>
          <a:endParaRPr lang="en-US" sz="1900" kern="1200"/>
        </a:p>
      </dsp:txBody>
      <dsp:txXfrm>
        <a:off x="21386" y="21386"/>
        <a:ext cx="6368024" cy="687386"/>
      </dsp:txXfrm>
    </dsp:sp>
    <dsp:sp modelId="{7F6A4774-A846-4E56-BF2A-3612240E3824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Mid nine-week progress report</a:t>
          </a:r>
          <a:endParaRPr lang="en-US" sz="1900" kern="1200"/>
        </a:p>
      </dsp:txBody>
      <dsp:txXfrm>
        <a:off x="562136" y="852954"/>
        <a:ext cx="6183226" cy="687386"/>
      </dsp:txXfrm>
    </dsp:sp>
    <dsp:sp modelId="{1AA393B1-7380-4200-9EB9-ECF4E5D1ED90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Report cards every nine weeks</a:t>
          </a:r>
          <a:endParaRPr lang="en-US" sz="1900" kern="1200"/>
        </a:p>
      </dsp:txBody>
      <dsp:txXfrm>
        <a:off x="1102886" y="1684523"/>
        <a:ext cx="6183226" cy="687386"/>
      </dsp:txXfrm>
    </dsp:sp>
    <dsp:sp modelId="{2AE6EF08-ADD6-45E8-9670-B77E041663C6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Parent-Teacher Conferences</a:t>
          </a:r>
          <a:endParaRPr lang="en-US" sz="1900" kern="1200"/>
        </a:p>
      </dsp:txBody>
      <dsp:txXfrm>
        <a:off x="1643636" y="2516092"/>
        <a:ext cx="6183226" cy="687386"/>
      </dsp:txXfrm>
    </dsp:sp>
    <dsp:sp modelId="{F62B8A3A-090B-4BA5-AF01-B7E4F08CA31F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Telephone contacts</a:t>
          </a:r>
          <a:endParaRPr lang="en-US" sz="1900" kern="1200"/>
        </a:p>
      </dsp:txBody>
      <dsp:txXfrm>
        <a:off x="2184386" y="3347661"/>
        <a:ext cx="6183226" cy="687386"/>
      </dsp:txXfrm>
    </dsp:sp>
    <dsp:sp modelId="{FFBEA7F1-4D37-4CDB-9718-116E01DD0F6D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73533" y="533421"/>
        <a:ext cx="261032" cy="357138"/>
      </dsp:txXfrm>
    </dsp:sp>
    <dsp:sp modelId="{267DBF10-EDF4-44B0-9E7C-E834DA30B6CE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4283" y="1364990"/>
        <a:ext cx="261032" cy="357138"/>
      </dsp:txXfrm>
    </dsp:sp>
    <dsp:sp modelId="{4DDA902E-F803-4BB8-A889-5D8C2593CEDC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5033" y="2184389"/>
        <a:ext cx="261032" cy="357138"/>
      </dsp:txXfrm>
    </dsp:sp>
    <dsp:sp modelId="{881813F6-B948-4465-A4C0-4F4256155AB0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495783" y="3024071"/>
        <a:ext cx="261032" cy="357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7C2E8-1A55-4B51-8EAC-CF3E9479FFA4}">
      <dsp:nvSpPr>
        <dsp:cNvPr id="0" name=""/>
        <dsp:cNvSpPr/>
      </dsp:nvSpPr>
      <dsp:spPr>
        <a:xfrm>
          <a:off x="0" y="26616"/>
          <a:ext cx="9404352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current SIP is in the process of being revised by staff and parent volunteers.</a:t>
          </a:r>
        </a:p>
      </dsp:txBody>
      <dsp:txXfrm>
        <a:off x="62141" y="88757"/>
        <a:ext cx="9280070" cy="1148678"/>
      </dsp:txXfrm>
    </dsp:sp>
    <dsp:sp modelId="{110B8FE0-B780-4CB2-9B2F-6501C2178CF3}">
      <dsp:nvSpPr>
        <dsp:cNvPr id="0" name=""/>
        <dsp:cNvSpPr/>
      </dsp:nvSpPr>
      <dsp:spPr>
        <a:xfrm>
          <a:off x="0" y="1391737"/>
          <a:ext cx="9404352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If you would like to volunteer for the SIP committee, you can email </a:t>
          </a:r>
        </a:p>
      </dsp:txBody>
      <dsp:txXfrm>
        <a:off x="62141" y="1453878"/>
        <a:ext cx="9280070" cy="1148678"/>
      </dsp:txXfrm>
    </dsp:sp>
    <dsp:sp modelId="{1D305606-ECF4-4210-8F22-B3614F74EE33}">
      <dsp:nvSpPr>
        <dsp:cNvPr id="0" name=""/>
        <dsp:cNvSpPr/>
      </dsp:nvSpPr>
      <dsp:spPr>
        <a:xfrm>
          <a:off x="0" y="2756857"/>
          <a:ext cx="9404352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Oakhaven Elementary – Ms. Clarinda Gray – graycc@scsk12.org</a:t>
          </a:r>
        </a:p>
      </dsp:txBody>
      <dsp:txXfrm>
        <a:off x="62141" y="2818998"/>
        <a:ext cx="9280070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AFA98F-AC1C-4136-A54E-3705891A3F0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567D2D-ADE4-42E7-8162-81195188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BF8F2-EB5A-4CB0-B412-AB847412ACC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8BDBA-6886-4D12-B0AB-A58CAFCFA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8BDBA-6886-4D12-B0AB-A58CAFCFA8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8BDBA-6886-4D12-B0AB-A58CAFCFA8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NOT TOUCH THIS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5A065-8323-4F56-BED7-D5E5FB515A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8BDBA-6886-4D12-B0AB-A58CAFCFA8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89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2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770E-655E-554F-BB40-68684A096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63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5CADC-B82E-D74A-8654-C068A19B8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isrj.lbp.world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Oakhaven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Elementary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Annual Title One Meeting</a:t>
            </a:r>
          </a:p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September 05, 2024, </a:t>
            </a:r>
            <a:endParaRPr lang="en-US" sz="18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8:45am &amp; 4:00 pm</a:t>
            </a:r>
            <a:endParaRPr lang="en-US" sz="18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 3" charset="2"/>
              <a:buChar char=""/>
            </a:pP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 3" charset="2"/>
              <a:buChar char=""/>
            </a:pP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EF9728C-1210-7036-A497-15F9A9820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783688"/>
            <a:ext cx="6270662" cy="5290159"/>
          </a:xfrm>
          <a:prstGeom prst="rect">
            <a:avLst/>
          </a:prstGeom>
          <a:noFill/>
          <a:effectLst/>
        </p:spPr>
      </p:pic>
      <p:sp>
        <p:nvSpPr>
          <p:cNvPr id="8" name="AutoShape 2" descr="Image result for level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level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level 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3175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754" name="Picture 3175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756" name="Oval 3175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758" name="Picture 3175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760" name="Picture 3175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762" name="Rectangle 3176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764" name="Rectangle 3176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srgbClr val="EBEBEB"/>
                </a:solidFill>
              </a:rPr>
              <a:t>Parent Agreement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PARENT/GUARDIAN AGREEMENT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Monitor my child’s attendance to make sure he/she is punctual (at school by 8:00 a.m.) and attends school regularly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Familiarize myself with the Parent/Student Handbook and Shelby County School’s Code of Conduct.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Establish a time for homework and review it for completion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Encourage my child’s efforts and be available for questions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Stay aware of the requirements for state testing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Encourage my child to use the school or public library to advance their learning.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Make reading a fundamental part of our families’ activities within the home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Make certain that my child wears the required uniform and wear it properly.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Volunteer to work, observe, and participate in my child’s classroom/school in various activities.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Develop a partnership with the school to help my child incorporate the 5 A’s: accountability, appearance, attitude, actions, and achievements into his/her everyday life.</a:t>
            </a:r>
          </a:p>
        </p:txBody>
      </p:sp>
      <p:sp>
        <p:nvSpPr>
          <p:cNvPr id="3176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7" descr="MPj043945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 l="20273" r="970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595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3277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778" name="Picture 3277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780" name="Oval 3277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782" name="Picture 3278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784" name="Picture 3278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786" name="Rectangle 3278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Student’s Responsibility and Code of Conduct</a:t>
            </a:r>
          </a:p>
        </p:txBody>
      </p:sp>
      <p:pic>
        <p:nvPicPr>
          <p:cNvPr id="32770" name="Picture 23" descr="C:\Documents and Settings\Palaciotj\Local Settings\Temporary Internet Files\Content.IE5\23A3IDE7\MCj0432657000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 l="4478" r="24761" b="1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2788" name="Rectangle 32787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" y="2438401"/>
            <a:ext cx="6258737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STUDENT AGREEMENT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Attend school regularly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Come to school each day with pens, pencils, paper, and other necessary tools for learning.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Complete and return homework assignments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Observe regular studying hours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Respect others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Conform to rules of student conduct in PBIS and SCS District Policies.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Observe and follow classroom policies and procedures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Take responsibility for my actions and grades, and cooperate with others so that I may receive a quality education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Incorporate the 5 A’s: accountability, appearance, attitude, actions, and achievement into my daily living. 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5971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3379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802" name="Picture 3380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804" name="Oval 3380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806" name="Picture 3380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808" name="Picture 3380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810" name="Rectangle 3380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812" name="Rectangle 338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srgbClr val="EBEBEB"/>
                </a:solidFill>
              </a:rPr>
              <a:t>Teacher Agreement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sz="half" idx="4294967295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It is important that students achieve; therefore, I shall strive to do the following: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Provide homework assignments for students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Provide necessary assistance to parents, so that they can help with assignments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Encourage students and parents by providing information about student progress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Use special activities in the classroom to make learning enjoyable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Discuss the school-parent compact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Stress the importance of communication by informing parents of homework and classroom policies and procedures.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Encourage parents to volunteer, visit, and/or observe their child’s classroom regularly.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Provide high quality curriculum and instruction that fosters higher academic expectations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Give frequent student progress reports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Teach my students as if they were my own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Develop a partnership with parents to help students achieve the state’s high standards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Hold required parent conferences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Incorporate the 5 A’s into my daily educational endeavors</a:t>
            </a:r>
          </a:p>
        </p:txBody>
      </p:sp>
      <p:sp>
        <p:nvSpPr>
          <p:cNvPr id="338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2" descr="C:\Documents and Settings\boydnd\Local Settings\Temporary Internet Files\Content.IE5\5YUSBWQU\MP900426540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 l="10315" r="1731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6428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3482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826" name="Picture 3482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828" name="Oval 3482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830" name="Picture 3482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832" name="Picture 3483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834" name="Rectangle 3483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Principal’s Agreement</a:t>
            </a:r>
          </a:p>
        </p:txBody>
      </p:sp>
      <p:pic>
        <p:nvPicPr>
          <p:cNvPr id="34819" name="Picture 3" descr="C:\Documents and Settings\boydnd\Local Settings\Temporary Internet Files\Content.IE5\2MZ22DMR\MP900341522[1]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36915" y="2208163"/>
            <a:ext cx="5451627" cy="38842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4818" name="Content Placeholder 2"/>
          <p:cNvSpPr>
            <a:spLocks noGrp="1"/>
          </p:cNvSpPr>
          <p:nvPr>
            <p:ph sz="half" idx="4294967295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I support this form of parental involvement; therefore, I shall strive to do the following: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Provide a safe environment that allows for positive communication between the teacher, parent and student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Encourage teacher to regularly provide homework assignments that will reinforce classroom instruction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Describe ways that parents can support their child</a:t>
            </a:r>
            <a:r>
              <a:rPr lang="en-US" altLang="ja-JP" sz="1500"/>
              <a:t>’s learning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Give parents reasonable access to staff, to volunteer, participate, and observe in their child</a:t>
            </a:r>
            <a:r>
              <a:rPr lang="en-US" altLang="ja-JP" sz="1500"/>
              <a:t>’s class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0728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>
                <a:solidFill>
                  <a:srgbClr val="F2F2F2"/>
                </a:solidFill>
              </a:rPr>
              <a:t>How Can Parents Get Involved?</a:t>
            </a:r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49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5" name="Rectangle 2049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0484" name="Rectangle 3">
            <a:extLst>
              <a:ext uri="{FF2B5EF4-FFF2-40B4-BE49-F238E27FC236}">
                <a16:creationId xmlns:a16="http://schemas.microsoft.com/office/drawing/2014/main" id="{54054435-7497-F982-560E-2565E84B2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2410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04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Parent Training For Volunteering</a:t>
            </a:r>
          </a:p>
        </p:txBody>
      </p:sp>
      <p:graphicFrame>
        <p:nvGraphicFramePr>
          <p:cNvPr id="20484" name="Rectangle 3">
            <a:extLst>
              <a:ext uri="{FF2B5EF4-FFF2-40B4-BE49-F238E27FC236}">
                <a16:creationId xmlns:a16="http://schemas.microsoft.com/office/drawing/2014/main" id="{F155DF79-FCD8-DBC7-69FB-1360914ED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29612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5273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Parent’s Right to Know</a:t>
            </a:r>
          </a:p>
        </p:txBody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FBE8FBA9-B902-415C-793E-6C6A618ED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87911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31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Reporting Pupil Progress</a:t>
            </a:r>
          </a:p>
        </p:txBody>
      </p:sp>
      <p:graphicFrame>
        <p:nvGraphicFramePr>
          <p:cNvPr id="23556" name="Rectangle 3">
            <a:extLst>
              <a:ext uri="{FF2B5EF4-FFF2-40B4-BE49-F238E27FC236}">
                <a16:creationId xmlns:a16="http://schemas.microsoft.com/office/drawing/2014/main" id="{1F782F57-9A73-0C0D-079A-BB63010D7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397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823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3072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729" name="Picture 3072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731" name="Oval 307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33" name="Picture 307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735" name="Picture 3073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737" name="Rectangle 3073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39" name="Rectangle 3073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Teacher Qualifications</a:t>
            </a:r>
          </a:p>
        </p:txBody>
      </p:sp>
      <p:sp>
        <p:nvSpPr>
          <p:cNvPr id="3074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43" name="Freeform: Shape 3074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4578" name="Picture 7" descr="MCj043598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413851" y="647698"/>
            <a:ext cx="4810171" cy="5562601"/>
          </a:xfrm>
          <a:prstGeom prst="rect">
            <a:avLst/>
          </a:prstGeom>
          <a:effectLst/>
        </p:spPr>
      </p:pic>
      <p:sp>
        <p:nvSpPr>
          <p:cNvPr id="30745" name="Rectangle 3074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r>
              <a:rPr lang="en-US">
                <a:solidFill>
                  <a:srgbClr val="EBEBEB"/>
                </a:solidFill>
              </a:rPr>
              <a:t>In the event that your child is taught for 20 days or more by a non-Highly Qualified teacher you will receive a letter of notification. </a:t>
            </a:r>
          </a:p>
        </p:txBody>
      </p:sp>
    </p:spTree>
    <p:extLst>
      <p:ext uri="{BB962C8B-B14F-4D97-AF65-F5344CB8AC3E}">
        <p14:creationId xmlns:p14="http://schemas.microsoft.com/office/powerpoint/2010/main" val="1421905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rgbClr val="EBEBEB"/>
                </a:solidFill>
                <a:ea typeface="+mj-ea"/>
                <a:cs typeface="+mj-cs"/>
              </a:rPr>
              <a:t>School 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58F8-D9A5-1CC1-229C-13382BEB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What is it?</a:t>
            </a:r>
          </a:p>
          <a:p>
            <a:pPr marL="68580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Written document to show: 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School Demographics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Teacher Demographics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Graduation Rate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Attendance and Behavior Issues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Overall School Test Scores (EOC, TCAP, ACT, Writing Assessment)</a:t>
            </a:r>
          </a:p>
          <a:p>
            <a:pPr marL="982980" lvl="2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Action plans to improve in areas needing to be strengthened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2532" name="Picture 22531" descr="A hand holding a pen and shading circles on a sheet">
            <a:extLst>
              <a:ext uri="{FF2B5EF4-FFF2-40B4-BE49-F238E27FC236}">
                <a16:creationId xmlns:a16="http://schemas.microsoft.com/office/drawing/2014/main" id="{6060FBBA-0009-025C-E220-0CF7F2D2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57" r="1668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563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sng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Agenda</a:t>
            </a:r>
            <a:endParaRPr lang="en-US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92E8ACE-0FAA-99D6-EDB2-ADBB0C3D8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Welcome &amp; Greetings.................................................................Principal Davis, </a:t>
            </a:r>
          </a:p>
          <a:p>
            <a:pPr marL="0" indent="0"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Title One Presentation................................................................Clarinda Gray</a:t>
            </a:r>
          </a:p>
          <a:p>
            <a:pPr marL="0" indent="0"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What is Title One?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Title One Status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Family Engagement Plan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Parents Rights to Know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Reporting Student Progress &amp; PTC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Teacher Qualification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School Improvement Plan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Parent Training and Volunteer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Parent/School Compact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Student Code of Conduct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Parent Survey</a:t>
            </a:r>
          </a:p>
          <a:p>
            <a:pPr marL="0" indent="0">
              <a:lnSpc>
                <a:spcPct val="90000"/>
              </a:lnSpc>
            </a:pPr>
            <a:r>
              <a:rPr lang="en-US" sz="800">
                <a:solidFill>
                  <a:srgbClr val="FFFFFF"/>
                </a:solidFill>
              </a:rPr>
              <a:t>Closing Remarks...................................................................Principal Davis</a:t>
            </a:r>
          </a:p>
          <a:p>
            <a:pPr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 marL="0"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2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School Improvement Plan</a:t>
            </a:r>
          </a:p>
        </p:txBody>
      </p:sp>
      <p:graphicFrame>
        <p:nvGraphicFramePr>
          <p:cNvPr id="22532" name="Content Placeholder 2">
            <a:extLst>
              <a:ext uri="{FF2B5EF4-FFF2-40B4-BE49-F238E27FC236}">
                <a16:creationId xmlns:a16="http://schemas.microsoft.com/office/drawing/2014/main" id="{F812BA86-912A-5C82-B79E-2A50D0DDE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3372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87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3600">
                <a:solidFill>
                  <a:schemeClr val="tx1"/>
                </a:solidFill>
              </a:rPr>
              <a:t>District/School Progress</a:t>
            </a:r>
          </a:p>
        </p:txBody>
      </p:sp>
      <p:sp>
        <p:nvSpPr>
          <p:cNvPr id="29706" name="Rectangle 29705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579" name="Rectangle 17"/>
          <p:cNvSpPr>
            <a:spLocks noGrp="1" noChangeArrowheads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 vert="horz" lIns="91440" tIns="45720" rIns="91440" bIns="45720" rtlCol="0">
            <a:normAutofit/>
          </a:bodyPr>
          <a:lstStyle/>
          <a:p>
            <a:pPr marL="136525" indent="0">
              <a:buNone/>
            </a:pPr>
            <a:r>
              <a:rPr lang="en-US" dirty="0">
                <a:ea typeface="ＭＳ Ｐゴシック"/>
              </a:rPr>
              <a:t>To continue to improve we are:</a:t>
            </a:r>
          </a:p>
          <a:p>
            <a:pPr lvl="1"/>
            <a:r>
              <a:rPr lang="en-US" dirty="0">
                <a:ea typeface="ＭＳ Ｐゴシック"/>
              </a:rPr>
              <a:t> Daily Intervention Block for 45 minutes RTI (Response to Instruction </a:t>
            </a:r>
            <a:endParaRPr lang="en-US" dirty="0">
              <a:ea typeface="ＭＳ Ｐゴシック" pitchFamily="-65" charset="-128"/>
            </a:endParaRPr>
          </a:p>
          <a:p>
            <a:pPr lvl="1" eaLnBrk="1" hangingPunct="1"/>
            <a:r>
              <a:rPr lang="en-US" dirty="0">
                <a:ea typeface="ＭＳ Ｐゴシック"/>
              </a:rPr>
              <a:t>Implementing a literacy and mathematic online program (I-ready reading and math) to increase reading and math across the curriculum</a:t>
            </a:r>
          </a:p>
          <a:p>
            <a:pPr lvl="1" eaLnBrk="1" hangingPunct="1"/>
            <a:r>
              <a:rPr lang="en-US" dirty="0">
                <a:ea typeface="ＭＳ Ｐゴシック"/>
              </a:rPr>
              <a:t>Implementing small group instruction</a:t>
            </a:r>
          </a:p>
          <a:p>
            <a:pPr lvl="1"/>
            <a:r>
              <a:rPr lang="en-US" dirty="0">
                <a:ea typeface="ＭＳ Ｐゴシック"/>
              </a:rPr>
              <a:t>Implementing a rigorous curriculum in ELA </a:t>
            </a:r>
            <a:r>
              <a:rPr lang="en-US">
                <a:ea typeface="ＭＳ Ｐゴシック"/>
              </a:rPr>
              <a:t>(Wonders) </a:t>
            </a:r>
            <a:r>
              <a:rPr lang="en-US" dirty="0">
                <a:ea typeface="ＭＳ Ｐゴシック"/>
              </a:rPr>
              <a:t> and Math (Eureka Math)</a:t>
            </a:r>
          </a:p>
          <a:p>
            <a:pPr lvl="1" eaLnBrk="1" hangingPunct="1"/>
            <a:endParaRPr lang="en-US" dirty="0">
              <a:ea typeface="ＭＳ Ｐゴシック" pitchFamily="-65" charset="-128"/>
            </a:endParaRPr>
          </a:p>
          <a:p>
            <a:pPr lvl="1" eaLnBrk="1" hangingPunct="1"/>
            <a:endParaRPr lang="en-US" b="1" dirty="0">
              <a:ea typeface="ＭＳ Ｐゴシック" pitchFamily="-65" charset="-128"/>
            </a:endParaRPr>
          </a:p>
          <a:p>
            <a:pPr lvl="1" eaLnBrk="1" hangingPunct="1">
              <a:buFont typeface="Wingdings 2" pitchFamily="-65" charset="2"/>
              <a:buNone/>
            </a:pPr>
            <a:endParaRPr lang="en-US" b="1" dirty="0">
              <a:ea typeface="ＭＳ Ｐゴシック" pitchFamily="-65" charset="-128"/>
            </a:endParaRPr>
          </a:p>
          <a:p>
            <a:pPr lvl="1" eaLnBrk="1" hangingPunct="1"/>
            <a:endParaRPr lang="en-US" b="1" dirty="0">
              <a:ea typeface="ＭＳ Ｐゴシック" pitchFamily="-65" charset="-128"/>
            </a:endParaRP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797BB-4B2A-4318-8366-7E858832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Oakhaven Elementary  TVAAS SCORE</a:t>
            </a:r>
            <a:b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15D1DD7-F8F4-D9DC-000B-499B8E4EB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130136"/>
            <a:ext cx="5449889" cy="4597725"/>
          </a:xfrm>
          <a:prstGeom prst="rect">
            <a:avLst/>
          </a:prstGeom>
          <a:noFill/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BB6CB-0CE7-DB35-55BD-CC4A373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rgbClr val="EBEBEB"/>
                </a:solidFill>
              </a:rPr>
              <a:t>Level </a:t>
            </a:r>
          </a:p>
        </p:txBody>
      </p:sp>
    </p:spTree>
    <p:extLst>
      <p:ext uri="{BB962C8B-B14F-4D97-AF65-F5344CB8AC3E}">
        <p14:creationId xmlns:p14="http://schemas.microsoft.com/office/powerpoint/2010/main" val="35593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068"/>
    </mc:Choice>
    <mc:Fallback xmlns="">
      <p:transition spd="slow" advTm="14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Title I Documents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>
                <a:ea typeface="ＭＳ Ｐゴシック"/>
              </a:rPr>
              <a:t>-Distributed Today:</a:t>
            </a:r>
          </a:p>
          <a:p>
            <a:pPr eaLnBrk="1" hangingPunct="1">
              <a:lnSpc>
                <a:spcPct val="90000"/>
              </a:lnSpc>
              <a:buFont typeface="Wingdings 3" charset="2"/>
              <a:buNone/>
            </a:pPr>
            <a:r>
              <a:rPr lang="en-US" sz="1400" i="1">
                <a:ea typeface="ＭＳ Ｐゴシック"/>
              </a:rPr>
              <a:t>    -Parent and School Compact for 2024-2025</a:t>
            </a:r>
          </a:p>
          <a:p>
            <a:pPr>
              <a:lnSpc>
                <a:spcPct val="90000"/>
              </a:lnSpc>
              <a:buNone/>
            </a:pPr>
            <a:r>
              <a:rPr lang="en-US" sz="1400" i="1">
                <a:ea typeface="ＭＳ Ｐゴシック"/>
              </a:rPr>
              <a:t>    -Family Engagement Plan</a:t>
            </a:r>
          </a:p>
          <a:p>
            <a:pPr>
              <a:lnSpc>
                <a:spcPct val="90000"/>
              </a:lnSpc>
              <a:buNone/>
            </a:pPr>
            <a:r>
              <a:rPr lang="en-US" sz="1400" i="1">
                <a:ea typeface="ＭＳ Ｐゴシック"/>
              </a:rPr>
              <a:t>    -Code of conduct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i="1">
                <a:ea typeface="ＭＳ Ｐゴシック"/>
              </a:rPr>
              <a:t>    -The Parent’s Right to Know Policy</a:t>
            </a:r>
            <a:endParaRPr lang="en-US" sz="1400"/>
          </a:p>
          <a:p>
            <a:pPr>
              <a:lnSpc>
                <a:spcPct val="90000"/>
              </a:lnSpc>
              <a:buNone/>
            </a:pPr>
            <a:br>
              <a:rPr lang="en-US" sz="1400" i="1">
                <a:ea typeface="ＭＳ Ｐゴシック" pitchFamily="-65" charset="-128"/>
              </a:rPr>
            </a:br>
            <a:r>
              <a:rPr lang="en-US" sz="1400" i="1">
                <a:ea typeface="ＭＳ Ｐゴシック"/>
              </a:rPr>
              <a:t>Check our school website and Facebook page for updates</a:t>
            </a:r>
            <a:endParaRPr lang="en-US" sz="1400" i="1">
              <a:ea typeface="ＭＳ Ｐゴシック" pitchFamily="-65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i="1">
              <a:ea typeface="ＭＳ Ｐゴシック" pitchFamily="-65" charset="-128"/>
            </a:endParaRPr>
          </a:p>
          <a:p>
            <a:pPr>
              <a:lnSpc>
                <a:spcPct val="90000"/>
              </a:lnSpc>
              <a:buFont typeface="Wingdings 3" charset="2"/>
              <a:buNone/>
            </a:pPr>
            <a:endParaRPr lang="en-US" sz="1400" i="1">
              <a:ea typeface="ＭＳ Ｐゴシック" pitchFamily="-65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i="1">
                <a:ea typeface="ＭＳ Ｐゴシック"/>
              </a:rPr>
              <a:t>*Additional copies of each document are available</a:t>
            </a:r>
          </a:p>
        </p:txBody>
      </p:sp>
      <p:pic>
        <p:nvPicPr>
          <p:cNvPr id="37892" name="Picture 37891" descr="A hand holding a pen and shading circles on a sheet">
            <a:extLst>
              <a:ext uri="{FF2B5EF4-FFF2-40B4-BE49-F238E27FC236}">
                <a16:creationId xmlns:a16="http://schemas.microsoft.com/office/drawing/2014/main" id="{3238190E-2D59-EE28-54DF-9C7FA1F7E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53" r="11882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4000"/>
              <a:t>THANK YOU!!!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5459" y="5163378"/>
            <a:ext cx="9164206" cy="1316931"/>
          </a:xfrm>
        </p:spPr>
        <p:txBody>
          <a:bodyPr vert="horz" lIns="91440" tIns="45720" rIns="91440" bIns="45720" rtlCol="0">
            <a:normAutofit/>
          </a:bodyPr>
          <a:lstStyle/>
          <a:p>
            <a:pPr marL="365760" indent="-255905">
              <a:defRPr/>
            </a:pPr>
            <a:endParaRPr lang="en-US" sz="1800"/>
          </a:p>
          <a:p>
            <a:pPr marL="365760" indent="-255905">
              <a:defRPr/>
            </a:pPr>
            <a:r>
              <a:rPr lang="en-US" sz="1800"/>
              <a:t>Thank you for entrusting our staff with your children. Your support is greatly appreciated, and we look forward to working with you and your child for the 2024-25 .Please take the survey to ensure your voice is heard.</a:t>
            </a:r>
          </a:p>
        </p:txBody>
      </p:sp>
      <p:pic>
        <p:nvPicPr>
          <p:cNvPr id="38915" name="Picture 9" descr="MCj042446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1357" y="637032"/>
            <a:ext cx="3771356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Picture 2" descr="QRCode for Parent Survey">
            <a:extLst>
              <a:ext uri="{FF2B5EF4-FFF2-40B4-BE49-F238E27FC236}">
                <a16:creationId xmlns:a16="http://schemas.microsoft.com/office/drawing/2014/main" id="{9FA20667-A8AA-01F8-A409-3D1514D2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60" y="640080"/>
            <a:ext cx="324375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Live, Learn, Leave a Legacy</a:t>
            </a:r>
            <a:endParaRPr lang="en-US" sz="7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7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Notice of Title I School-wide Program Status</a:t>
            </a:r>
          </a:p>
        </p:txBody>
      </p:sp>
      <p:graphicFrame>
        <p:nvGraphicFramePr>
          <p:cNvPr id="17412" name="Rectangle 3">
            <a:extLst>
              <a:ext uri="{FF2B5EF4-FFF2-40B4-BE49-F238E27FC236}">
                <a16:creationId xmlns:a16="http://schemas.microsoft.com/office/drawing/2014/main" id="{8BEF303A-DB37-8C21-3B37-A4C9AF0D1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5992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48114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421" name="Freeform: Shape 17420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Why are we Title I School?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pPr marL="365125" indent="-255270">
              <a:buNone/>
            </a:pPr>
            <a:r>
              <a:rPr lang="en-US">
                <a:ea typeface="ＭＳ Ｐゴシック"/>
              </a:rPr>
              <a:t>-  A school’s Title I eligibility is solely determined by the percentage of students in the school who qualify for free or reduced lunch.  When 40% or more of a school’s student population qualify for free or reduced lunch, the school is eligible to receive Title I funding.</a:t>
            </a:r>
          </a:p>
        </p:txBody>
      </p:sp>
    </p:spTree>
    <p:extLst>
      <p:ext uri="{BB962C8B-B14F-4D97-AF65-F5344CB8AC3E}">
        <p14:creationId xmlns:p14="http://schemas.microsoft.com/office/powerpoint/2010/main" val="375564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Picture 17420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423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/>
              <a:t>How Can The Schools Spend Title I Funds?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5125" indent="-255270">
              <a:buNone/>
            </a:pPr>
            <a:r>
              <a:rPr lang="en-US">
                <a:ea typeface="ＭＳ Ｐゴシック"/>
              </a:rPr>
              <a:t>Title I funds may be spent in five categories:</a:t>
            </a:r>
          </a:p>
          <a:p>
            <a:pPr marL="365125" indent="-255270">
              <a:buNone/>
            </a:pPr>
            <a:endParaRPr lang="en-US">
              <a:ea typeface="ＭＳ Ｐゴシック" pitchFamily="-65" charset="-128"/>
            </a:endParaRPr>
          </a:p>
          <a:p>
            <a:pPr marL="365125" indent="-255270">
              <a:buNone/>
            </a:pPr>
            <a:r>
              <a:rPr lang="en-US">
                <a:ea typeface="ＭＳ Ｐゴシック"/>
              </a:rPr>
              <a:t>	1.  Supplemental Educational Materials</a:t>
            </a:r>
          </a:p>
          <a:p>
            <a:pPr marL="365125" indent="-255270">
              <a:buNone/>
            </a:pPr>
            <a:endParaRPr lang="en-US">
              <a:ea typeface="ＭＳ Ｐゴシック" pitchFamily="-65" charset="-128"/>
            </a:endParaRPr>
          </a:p>
          <a:p>
            <a:pPr marL="365125" indent="-255270">
              <a:buNone/>
            </a:pPr>
            <a:r>
              <a:rPr lang="en-US">
                <a:ea typeface="ＭＳ Ｐゴシック"/>
              </a:rPr>
              <a:t>	2.  Technology Equipment</a:t>
            </a:r>
          </a:p>
          <a:p>
            <a:pPr marL="365125" indent="-255270">
              <a:buNone/>
            </a:pPr>
            <a:endParaRPr lang="en-US">
              <a:ea typeface="ＭＳ Ｐゴシック" pitchFamily="-65" charset="-128"/>
            </a:endParaRPr>
          </a:p>
          <a:p>
            <a:pPr marL="365125" indent="-255270">
              <a:buNone/>
            </a:pPr>
            <a:r>
              <a:rPr lang="en-US">
                <a:ea typeface="ＭＳ Ｐゴシック"/>
              </a:rPr>
              <a:t>	3.  Additional Staff</a:t>
            </a:r>
          </a:p>
          <a:p>
            <a:pPr marL="365125" indent="-255270">
              <a:buNone/>
            </a:pPr>
            <a:endParaRPr lang="en-US">
              <a:ea typeface="ＭＳ Ｐゴシック" pitchFamily="-65" charset="-128"/>
            </a:endParaRPr>
          </a:p>
          <a:p>
            <a:pPr marL="365125" indent="-255270">
              <a:buNone/>
            </a:pPr>
            <a:r>
              <a:rPr lang="en-US">
                <a:ea typeface="ＭＳ Ｐゴシック"/>
              </a:rPr>
              <a:t>	4.  Parental Involvement and Training</a:t>
            </a:r>
          </a:p>
          <a:p>
            <a:pPr marL="365125" indent="-255270">
              <a:buNone/>
            </a:pPr>
            <a:endParaRPr lang="en-US">
              <a:ea typeface="ＭＳ Ｐゴシック" pitchFamily="-65" charset="-128"/>
            </a:endParaRPr>
          </a:p>
          <a:p>
            <a:pPr marL="365125" indent="-255270">
              <a:buNone/>
            </a:pPr>
            <a:r>
              <a:rPr lang="en-US">
                <a:ea typeface="ＭＳ Ｐゴシック"/>
              </a:rPr>
              <a:t>	5.  Professional Development for Teachers</a:t>
            </a:r>
          </a:p>
        </p:txBody>
      </p:sp>
    </p:spTree>
    <p:extLst>
      <p:ext uri="{BB962C8B-B14F-4D97-AF65-F5344CB8AC3E}">
        <p14:creationId xmlns:p14="http://schemas.microsoft.com/office/powerpoint/2010/main" val="13714474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rgbClr val="EBEBEB"/>
                </a:solidFill>
              </a:rPr>
              <a:t>Title I Funds will be  used to</a:t>
            </a:r>
          </a:p>
        </p:txBody>
      </p:sp>
      <p:sp>
        <p:nvSpPr>
          <p:cNvPr id="17426" name="Rectangle 174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8" name="Freeform: Shape 174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417" name="Rectangle 3">
            <a:extLst>
              <a:ext uri="{FF2B5EF4-FFF2-40B4-BE49-F238E27FC236}">
                <a16:creationId xmlns:a16="http://schemas.microsoft.com/office/drawing/2014/main" id="{23F25BE4-CCFD-4020-AA67-6D70D86D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0566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881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900">
                <a:ea typeface="+mj-ea"/>
                <a:cs typeface="+mj-cs"/>
              </a:rPr>
              <a:t>Family Engagement Plan</a:t>
            </a:r>
            <a:br>
              <a:rPr lang="en-US" sz="3900"/>
            </a:br>
            <a:endParaRPr lang="en-US" sz="3900"/>
          </a:p>
        </p:txBody>
      </p:sp>
      <p:pic>
        <p:nvPicPr>
          <p:cNvPr id="2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FEC5CC5-91B0-4B25-A9CE-F9FE50834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422" r="19270"/>
          <a:stretch/>
        </p:blipFill>
        <p:spPr>
          <a:xfrm>
            <a:off x="1049842" y="2052213"/>
            <a:ext cx="462577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400">
                <a:ea typeface="+mn-ea"/>
                <a:cs typeface="+mn-cs"/>
              </a:rPr>
              <a:t>Shelby County Schools Family Engagement Policy speaks to the following goals:</a:t>
            </a:r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400">
              <a:ea typeface="+mn-ea"/>
              <a:cs typeface="+mn-cs"/>
            </a:endParaRPr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1400" b="1"/>
              <a:t>To provide meaningful two-way communications</a:t>
            </a:r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400" b="1"/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1400" b="1"/>
              <a:t>To provide meaningful and varied participation by families to support student achievement</a:t>
            </a:r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400" b="1"/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1400" b="1"/>
              <a:t>To eliminate or reduce barriers to greater family participation</a:t>
            </a:r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400" b="1"/>
          </a:p>
          <a:p>
            <a:pPr marL="365760" indent="-255905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1400" b="1"/>
              <a:t>To provide training opportunities and informational seminars for families</a:t>
            </a:r>
          </a:p>
        </p:txBody>
      </p:sp>
    </p:spTree>
    <p:extLst>
      <p:ext uri="{BB962C8B-B14F-4D97-AF65-F5344CB8AC3E}">
        <p14:creationId xmlns:p14="http://schemas.microsoft.com/office/powerpoint/2010/main" val="70008529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489" name="Rectangle 2048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91" name="Straight Connector 2049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Picture 2049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049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900"/>
              <a:t>Family Engagement Plan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09600" indent="-609600">
              <a:buNone/>
            </a:pPr>
            <a:r>
              <a:rPr lang="en-US">
                <a:ea typeface="ＭＳ Ｐゴシック"/>
              </a:rPr>
              <a:t>                                                    </a:t>
            </a:r>
            <a:endParaRPr lang="en-US">
              <a:ea typeface="ＭＳ Ｐゴシック" pitchFamily="-65" charset="-128"/>
            </a:endParaRPr>
          </a:p>
          <a:p>
            <a:pPr marL="609600" indent="-609600">
              <a:buNone/>
            </a:pPr>
            <a:r>
              <a:rPr lang="ja-JP" altLang="en-US" b="1" i="1">
                <a:ea typeface="ＭＳ Ｐゴシック"/>
              </a:rPr>
              <a:t>“</a:t>
            </a:r>
            <a:r>
              <a:rPr lang="en-US" altLang="ja-JP" b="1" i="1">
                <a:ea typeface="ＭＳ Ｐゴシック"/>
              </a:rPr>
              <a:t>The school and home have a shared goal of promoting success in our children.</a:t>
            </a:r>
            <a:r>
              <a:rPr lang="ja-JP" altLang="en-US" b="1" i="1">
                <a:ea typeface="ＭＳ Ｐゴシック"/>
              </a:rPr>
              <a:t>”</a:t>
            </a:r>
            <a:endParaRPr lang="en-US" altLang="ja-JP" b="1" i="1">
              <a:ea typeface="ＭＳ Ｐゴシック"/>
            </a:endParaRPr>
          </a:p>
          <a:p>
            <a:pPr marL="609600" indent="-609600">
              <a:buNone/>
            </a:pPr>
            <a:endParaRPr lang="en-US" b="1">
              <a:ea typeface="ＭＳ Ｐゴシック" pitchFamily="-65" charset="-128"/>
            </a:endParaRPr>
          </a:p>
          <a:p>
            <a:pPr marL="609600" indent="-609600">
              <a:buNone/>
            </a:pPr>
            <a:r>
              <a:rPr lang="en-US" b="1">
                <a:ea typeface="ＭＳ Ｐゴシック"/>
              </a:rPr>
              <a:t>We would like parents to:</a:t>
            </a:r>
          </a:p>
          <a:p>
            <a:pPr marL="609600" indent="-609600">
              <a:buFont typeface="Wingdings 2" pitchFamily="-65" charset="2"/>
              <a:buAutoNum type="alphaUcPeriod"/>
            </a:pPr>
            <a:r>
              <a:rPr lang="en-US" b="1">
                <a:ea typeface="ＭＳ Ｐゴシック"/>
              </a:rPr>
              <a:t>Attend school events and serve as advisors. </a:t>
            </a:r>
          </a:p>
          <a:p>
            <a:pPr marL="609600" indent="-609600">
              <a:buFont typeface="Wingdings 2" pitchFamily="-65" charset="2"/>
              <a:buAutoNum type="alphaUcPeriod"/>
            </a:pPr>
            <a:r>
              <a:rPr lang="en-US" b="1">
                <a:ea typeface="ＭＳ Ｐゴシック"/>
              </a:rPr>
              <a:t>Serve on the PTO</a:t>
            </a:r>
            <a:endParaRPr lang="en-US" b="1">
              <a:ea typeface="ＭＳ Ｐゴシック" pitchFamily="-65" charset="-128"/>
            </a:endParaRPr>
          </a:p>
          <a:p>
            <a:pPr marL="609600" indent="-609600">
              <a:buFont typeface="Wingdings 2" pitchFamily="-65" charset="2"/>
              <a:buAutoNum type="alphaUcPeriod"/>
            </a:pPr>
            <a:r>
              <a:rPr lang="en-US" b="1">
                <a:ea typeface="ＭＳ Ｐゴシック"/>
              </a:rPr>
              <a:t>Use their talents/resources to enhance the instructional program</a:t>
            </a:r>
          </a:p>
          <a:p>
            <a:pPr marL="609600" indent="-609600">
              <a:buFont typeface="Wingdings 2" pitchFamily="-65" charset="2"/>
              <a:buAutoNum type="alphaUcPeriod"/>
            </a:pPr>
            <a:r>
              <a:rPr lang="en-US" b="1">
                <a:ea typeface="ＭＳ Ｐゴシック"/>
              </a:rPr>
              <a:t>Become school supporters and advocators </a:t>
            </a:r>
            <a:endParaRPr lang="en-US" b="1">
              <a:ea typeface="ＭＳ Ｐゴシック" pitchFamily="-65" charset="-128"/>
            </a:endParaRPr>
          </a:p>
          <a:p>
            <a:pPr marL="609600" indent="-609600">
              <a:buFont typeface="Wingdings 2" pitchFamily="-65" charset="2"/>
              <a:buAutoNum type="alphaUcPeriod"/>
            </a:pPr>
            <a:r>
              <a:rPr lang="en-US" b="1">
                <a:ea typeface="ＭＳ Ｐゴシック"/>
              </a:rPr>
              <a:t>Respond to memos, surveys and questionnaires expressing ideas and concerns</a:t>
            </a:r>
          </a:p>
        </p:txBody>
      </p:sp>
    </p:spTree>
    <p:extLst>
      <p:ext uri="{BB962C8B-B14F-4D97-AF65-F5344CB8AC3E}">
        <p14:creationId xmlns:p14="http://schemas.microsoft.com/office/powerpoint/2010/main" val="3960787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3072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729" name="Picture 3072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731" name="Oval 307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33" name="Picture 307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735" name="Picture 3073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737" name="Rectangle 3073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6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Home School Compact</a:t>
            </a:r>
          </a:p>
        </p:txBody>
      </p:sp>
      <p:pic>
        <p:nvPicPr>
          <p:cNvPr id="30722" name="Picture 8" descr="C:\Documents and Settings\boydnd\Local Settings\Temporary Internet Files\Content.IE5\NWXDIAA2\MC900059383[1].wmf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9456" y="647698"/>
            <a:ext cx="5359352" cy="556213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2746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6809</TotalTime>
  <Words>1418</Words>
  <Application>Microsoft Office PowerPoint</Application>
  <PresentationFormat>Widescreen</PresentationFormat>
  <Paragraphs>187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Times New Roman</vt:lpstr>
      <vt:lpstr>Wingdings 2</vt:lpstr>
      <vt:lpstr>Wingdings 3</vt:lpstr>
      <vt:lpstr>Ion</vt:lpstr>
      <vt:lpstr>Oakhaven Elementary</vt:lpstr>
      <vt:lpstr>Agenda</vt:lpstr>
      <vt:lpstr>Notice of Title I School-wide Program Status</vt:lpstr>
      <vt:lpstr>Why are we Title I School?</vt:lpstr>
      <vt:lpstr>How Can The Schools Spend Title I Funds?</vt:lpstr>
      <vt:lpstr>Title I Funds will be  used to</vt:lpstr>
      <vt:lpstr>Family Engagement Plan </vt:lpstr>
      <vt:lpstr>Family Engagement Plan</vt:lpstr>
      <vt:lpstr>Home School Compact</vt:lpstr>
      <vt:lpstr>Parent Agreement</vt:lpstr>
      <vt:lpstr>Student’s Responsibility and Code of Conduct</vt:lpstr>
      <vt:lpstr>Teacher Agreement</vt:lpstr>
      <vt:lpstr>Principal’s Agreement</vt:lpstr>
      <vt:lpstr>How Can Parents Get Involved?</vt:lpstr>
      <vt:lpstr>Parent Training For Volunteering</vt:lpstr>
      <vt:lpstr>Parent’s Right to Know</vt:lpstr>
      <vt:lpstr>Reporting Pupil Progress</vt:lpstr>
      <vt:lpstr>Teacher Qualifications</vt:lpstr>
      <vt:lpstr>School Improvement Plan</vt:lpstr>
      <vt:lpstr>School Improvement Plan</vt:lpstr>
      <vt:lpstr>District/School Progress</vt:lpstr>
      <vt:lpstr>Oakhaven Elementary  TVAAS SCORE  </vt:lpstr>
      <vt:lpstr>Title I Documents</vt:lpstr>
      <vt:lpstr>THANK YOU!!!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Chickasaw Middle School</dc:title>
  <dc:creator>CHRISTY  ZELINSKI</dc:creator>
  <cp:lastModifiedBy>CLARINDA C GRAY</cp:lastModifiedBy>
  <cp:revision>156</cp:revision>
  <cp:lastPrinted>2017-08-24T19:58:46Z</cp:lastPrinted>
  <dcterms:created xsi:type="dcterms:W3CDTF">2017-08-21T18:37:27Z</dcterms:created>
  <dcterms:modified xsi:type="dcterms:W3CDTF">2025-02-10T17:37:16Z</dcterms:modified>
</cp:coreProperties>
</file>