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4"/>
  </p:sldMasterIdLst>
  <p:handoutMasterIdLst>
    <p:handoutMasterId r:id="rId26"/>
  </p:handoutMasterIdLst>
  <p:sldIdLst>
    <p:sldId id="256" r:id="rId5"/>
    <p:sldId id="289" r:id="rId6"/>
    <p:sldId id="290" r:id="rId7"/>
    <p:sldId id="258" r:id="rId8"/>
    <p:sldId id="269" r:id="rId9"/>
    <p:sldId id="288" r:id="rId10"/>
    <p:sldId id="259" r:id="rId11"/>
    <p:sldId id="260" r:id="rId12"/>
    <p:sldId id="274" r:id="rId13"/>
    <p:sldId id="270" r:id="rId14"/>
    <p:sldId id="273" r:id="rId15"/>
    <p:sldId id="261" r:id="rId16"/>
    <p:sldId id="262" r:id="rId17"/>
    <p:sldId id="263" r:id="rId18"/>
    <p:sldId id="287" r:id="rId19"/>
    <p:sldId id="280" r:id="rId20"/>
    <p:sldId id="266" r:id="rId21"/>
    <p:sldId id="257" r:id="rId22"/>
    <p:sldId id="271" r:id="rId23"/>
    <p:sldId id="272" r:id="rId24"/>
    <p:sldId id="286" r:id="rId2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FA36E-D339-A4B2-FD98-8BCDF73E9FAE}" v="14" dt="2024-10-22T19:23:02.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p:cViewPr varScale="1">
        <p:scale>
          <a:sx n="64" d="100"/>
          <a:sy n="64" d="100"/>
        </p:scale>
        <p:origin x="128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AA59B6-B190-4422-8E2B-E5B8154481F6}"/>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130CCE1-484A-4DE7-868F-9F78DE27BCBF}"/>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3A4BDA1A-B6BD-4600-8332-AB864AA0C852}" type="datetimeFigureOut">
              <a:rPr lang="en-US"/>
              <a:pPr>
                <a:defRPr/>
              </a:pPr>
              <a:t>10/22/2024</a:t>
            </a:fld>
            <a:endParaRPr lang="en-US"/>
          </a:p>
        </p:txBody>
      </p:sp>
      <p:sp>
        <p:nvSpPr>
          <p:cNvPr id="4" name="Footer Placeholder 3">
            <a:extLst>
              <a:ext uri="{FF2B5EF4-FFF2-40B4-BE49-F238E27FC236}">
                <a16:creationId xmlns:a16="http://schemas.microsoft.com/office/drawing/2014/main" id="{4CF7BB7F-7F82-41A5-943B-ECEEB682873E}"/>
              </a:ext>
            </a:extLst>
          </p:cNvPr>
          <p:cNvSpPr>
            <a:spLocks noGrp="1"/>
          </p:cNvSpPr>
          <p:nvPr>
            <p:ph type="ftr" sz="quarter" idx="2"/>
          </p:nvPr>
        </p:nvSpPr>
        <p:spPr>
          <a:xfrm>
            <a:off x="0" y="8831263"/>
            <a:ext cx="3038475" cy="46513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1898ABB-4520-422F-979D-EA8FD0CC916A}"/>
              </a:ext>
            </a:extLst>
          </p:cNvPr>
          <p:cNvSpPr>
            <a:spLocks noGrp="1"/>
          </p:cNvSpPr>
          <p:nvPr>
            <p:ph type="sldNum" sz="quarter" idx="3"/>
          </p:nvPr>
        </p:nvSpPr>
        <p:spPr>
          <a:xfrm>
            <a:off x="3970338" y="8831263"/>
            <a:ext cx="3038475" cy="46513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B0813C-4207-40AB-8524-70EA77DB624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5A66B7ED-7007-1F8A-91B4-EE93D3D9CA57}"/>
              </a:ext>
            </a:extLst>
          </p:cNvPr>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4">
            <a:extLst>
              <a:ext uri="{FF2B5EF4-FFF2-40B4-BE49-F238E27FC236}">
                <a16:creationId xmlns:a16="http://schemas.microsoft.com/office/drawing/2014/main" id="{670C0EA4-CB9F-D5FC-6129-E77CD61D9385}"/>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left edge border">
            <a:extLst>
              <a:ext uri="{FF2B5EF4-FFF2-40B4-BE49-F238E27FC236}">
                <a16:creationId xmlns:a16="http://schemas.microsoft.com/office/drawing/2014/main" id="{58EF3427-85E2-843C-8BDB-013B84250023}"/>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AE007C69-7B7B-FEA6-6ED6-61AE020C2888}"/>
              </a:ext>
            </a:extLst>
          </p:cNvPr>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en-US"/>
          </a:p>
        </p:txBody>
      </p:sp>
      <p:sp>
        <p:nvSpPr>
          <p:cNvPr id="8" name="Footer Placeholder 4">
            <a:extLst>
              <a:ext uri="{FF2B5EF4-FFF2-40B4-BE49-F238E27FC236}">
                <a16:creationId xmlns:a16="http://schemas.microsoft.com/office/drawing/2014/main" id="{86D84059-38C4-58A2-AAA8-021289130D3B}"/>
              </a:ext>
            </a:extLst>
          </p:cNvPr>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B9E49A63-2949-5F3C-815C-CCA4B2004046}"/>
              </a:ext>
            </a:extLst>
          </p:cNvPr>
          <p:cNvSpPr>
            <a:spLocks noGrp="1"/>
          </p:cNvSpPr>
          <p:nvPr>
            <p:ph type="sldNum" sz="quarter" idx="12"/>
          </p:nvPr>
        </p:nvSpPr>
        <p:spPr>
          <a:xfrm>
            <a:off x="6800850" y="6375400"/>
            <a:ext cx="1746250" cy="346075"/>
          </a:xfrm>
        </p:spPr>
        <p:txBody>
          <a:bodyPr/>
          <a:lstStyle>
            <a:lvl1pPr>
              <a:defRPr>
                <a:solidFill>
                  <a:srgbClr val="895E04"/>
                </a:solidFill>
              </a:defRPr>
            </a:lvl1pPr>
          </a:lstStyle>
          <a:p>
            <a:fld id="{0C9EE2CD-81D4-4389-8B84-5CABFAA8623A}" type="slidenum">
              <a:rPr lang="en-US" altLang="en-US"/>
              <a:pPr/>
              <a:t>‹#›</a:t>
            </a:fld>
            <a:endParaRPr lang="en-US" altLang="en-US"/>
          </a:p>
        </p:txBody>
      </p:sp>
    </p:spTree>
    <p:extLst>
      <p:ext uri="{BB962C8B-B14F-4D97-AF65-F5344CB8AC3E}">
        <p14:creationId xmlns:p14="http://schemas.microsoft.com/office/powerpoint/2010/main" val="385472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7D2F7-47CE-EEC6-7E09-3A0DF5EC4A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83240A-F3A3-F3AE-9FCE-23B007D04A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693279-C019-0358-EBB1-B8BA86057B0E}"/>
              </a:ext>
            </a:extLst>
          </p:cNvPr>
          <p:cNvSpPr>
            <a:spLocks noGrp="1"/>
          </p:cNvSpPr>
          <p:nvPr>
            <p:ph type="sldNum" sz="quarter" idx="12"/>
          </p:nvPr>
        </p:nvSpPr>
        <p:spPr/>
        <p:txBody>
          <a:bodyPr/>
          <a:lstStyle>
            <a:lvl1pPr>
              <a:defRPr/>
            </a:lvl1pPr>
          </a:lstStyle>
          <a:p>
            <a:fld id="{71C38378-A256-443F-9A9B-1EE991E302A4}" type="slidenum">
              <a:rPr lang="en-US" altLang="en-US"/>
              <a:pPr/>
              <a:t>‹#›</a:t>
            </a:fld>
            <a:endParaRPr lang="en-US" altLang="en-US"/>
          </a:p>
        </p:txBody>
      </p:sp>
    </p:spTree>
    <p:extLst>
      <p:ext uri="{BB962C8B-B14F-4D97-AF65-F5344CB8AC3E}">
        <p14:creationId xmlns:p14="http://schemas.microsoft.com/office/powerpoint/2010/main" val="375650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F24B99-88D4-21E5-1E29-7007ABA9A2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EDF1407-A84B-78FE-2CDA-603C18683F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87EA6F-7C2B-E193-172A-B6E474B606ED}"/>
              </a:ext>
            </a:extLst>
          </p:cNvPr>
          <p:cNvSpPr>
            <a:spLocks noGrp="1"/>
          </p:cNvSpPr>
          <p:nvPr>
            <p:ph type="sldNum" sz="quarter" idx="12"/>
          </p:nvPr>
        </p:nvSpPr>
        <p:spPr/>
        <p:txBody>
          <a:bodyPr/>
          <a:lstStyle>
            <a:lvl1pPr>
              <a:defRPr/>
            </a:lvl1pPr>
          </a:lstStyle>
          <a:p>
            <a:fld id="{95C3D08C-274D-4241-BCFB-E947F1BF3D25}" type="slidenum">
              <a:rPr lang="en-US" altLang="en-US"/>
              <a:pPr/>
              <a:t>‹#›</a:t>
            </a:fld>
            <a:endParaRPr lang="en-US" altLang="en-US"/>
          </a:p>
        </p:txBody>
      </p:sp>
    </p:spTree>
    <p:extLst>
      <p:ext uri="{BB962C8B-B14F-4D97-AF65-F5344CB8AC3E}">
        <p14:creationId xmlns:p14="http://schemas.microsoft.com/office/powerpoint/2010/main" val="132363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AC550A65-6E34-C949-25C7-B6A6C0283B72}"/>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0CE18ABB-AA27-8F4C-B228-972ADC5F77C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05913AD-DF6A-D359-C5EE-127D94731E8D}"/>
              </a:ext>
            </a:extLst>
          </p:cNvPr>
          <p:cNvSpPr>
            <a:spLocks noGrp="1"/>
          </p:cNvSpPr>
          <p:nvPr>
            <p:ph type="sldNum" sz="quarter" idx="12"/>
          </p:nvPr>
        </p:nvSpPr>
        <p:spPr/>
        <p:txBody>
          <a:bodyPr/>
          <a:lstStyle>
            <a:lvl1pPr>
              <a:defRPr/>
            </a:lvl1pPr>
          </a:lstStyle>
          <a:p>
            <a:fld id="{C9453A6A-5664-432D-921C-6E28C4742A23}" type="slidenum">
              <a:rPr lang="en-US" altLang="en-US"/>
              <a:pPr/>
              <a:t>‹#›</a:t>
            </a:fld>
            <a:endParaRPr lang="en-US" altLang="en-US"/>
          </a:p>
        </p:txBody>
      </p:sp>
    </p:spTree>
    <p:extLst>
      <p:ext uri="{BB962C8B-B14F-4D97-AF65-F5344CB8AC3E}">
        <p14:creationId xmlns:p14="http://schemas.microsoft.com/office/powerpoint/2010/main" val="139640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D1B789-51A7-4C92-650A-56EC17BD4D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A7D8A4-4462-BB17-5CA2-9A5101127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8586E0-B343-F49D-31D3-62285ECFAEE3}"/>
              </a:ext>
            </a:extLst>
          </p:cNvPr>
          <p:cNvSpPr>
            <a:spLocks noGrp="1"/>
          </p:cNvSpPr>
          <p:nvPr>
            <p:ph type="sldNum" sz="quarter" idx="12"/>
          </p:nvPr>
        </p:nvSpPr>
        <p:spPr/>
        <p:txBody>
          <a:bodyPr/>
          <a:lstStyle>
            <a:lvl1pPr>
              <a:defRPr/>
            </a:lvl1pPr>
          </a:lstStyle>
          <a:p>
            <a:fld id="{82A04F65-FAD1-4E1E-A90D-F13DADE2F11E}" type="slidenum">
              <a:rPr lang="en-US" altLang="en-US"/>
              <a:pPr/>
              <a:t>‹#›</a:t>
            </a:fld>
            <a:endParaRPr lang="en-US" altLang="en-US"/>
          </a:p>
        </p:txBody>
      </p:sp>
    </p:spTree>
    <p:extLst>
      <p:ext uri="{BB962C8B-B14F-4D97-AF65-F5344CB8AC3E}">
        <p14:creationId xmlns:p14="http://schemas.microsoft.com/office/powerpoint/2010/main" val="30672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B8F29D-4731-39D4-13BC-45AE85E9D71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B9D045-0F58-EBCE-71CA-61102AB10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F88150-3C6F-D0F9-3D69-1CBBBE23EEAA}"/>
              </a:ext>
            </a:extLst>
          </p:cNvPr>
          <p:cNvSpPr>
            <a:spLocks noGrp="1"/>
          </p:cNvSpPr>
          <p:nvPr>
            <p:ph type="sldNum" sz="quarter" idx="12"/>
          </p:nvPr>
        </p:nvSpPr>
        <p:spPr/>
        <p:txBody>
          <a:bodyPr/>
          <a:lstStyle>
            <a:lvl1pPr>
              <a:defRPr/>
            </a:lvl1pPr>
          </a:lstStyle>
          <a:p>
            <a:fld id="{107B1481-E921-4DDF-A9C4-04434BB19E10}" type="slidenum">
              <a:rPr lang="en-US" altLang="en-US"/>
              <a:pPr/>
              <a:t>‹#›</a:t>
            </a:fld>
            <a:endParaRPr lang="en-US" altLang="en-US"/>
          </a:p>
        </p:txBody>
      </p:sp>
    </p:spTree>
    <p:extLst>
      <p:ext uri="{BB962C8B-B14F-4D97-AF65-F5344CB8AC3E}">
        <p14:creationId xmlns:p14="http://schemas.microsoft.com/office/powerpoint/2010/main" val="62225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A2F71D5-EAD0-C408-6D1B-9A9BBC6DD4E5}"/>
              </a:ext>
            </a:extLst>
          </p:cNvPr>
          <p:cNvSpPr>
            <a:spLocks/>
          </p:cNvSpPr>
          <p:nvPr/>
        </p:nvSpPr>
        <p:spPr bwMode="auto">
          <a:xfrm>
            <a:off x="0" y="0"/>
            <a:ext cx="2111375"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11">
            <a:extLst>
              <a:ext uri="{FF2B5EF4-FFF2-40B4-BE49-F238E27FC236}">
                <a16:creationId xmlns:a16="http://schemas.microsoft.com/office/drawing/2014/main" id="{9A32C65E-7F5C-57BE-DFC3-716D7141A934}"/>
              </a:ext>
            </a:extLst>
          </p:cNvPr>
          <p:cNvSpPr>
            <a:spLocks/>
          </p:cNvSpPr>
          <p:nvPr/>
        </p:nvSpPr>
        <p:spPr bwMode="auto">
          <a:xfrm>
            <a:off x="655638" y="0"/>
            <a:ext cx="1235075"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6" name="Group 14">
            <a:extLst>
              <a:ext uri="{FF2B5EF4-FFF2-40B4-BE49-F238E27FC236}">
                <a16:creationId xmlns:a16="http://schemas.microsoft.com/office/drawing/2014/main" id="{418B38C0-9186-2571-A064-000E04CE1C3D}"/>
              </a:ext>
            </a:extLst>
          </p:cNvPr>
          <p:cNvGrpSpPr>
            <a:grpSpLocks/>
          </p:cNvGrpSpPr>
          <p:nvPr/>
        </p:nvGrpSpPr>
        <p:grpSpPr bwMode="auto">
          <a:xfrm>
            <a:off x="0" y="0"/>
            <a:ext cx="2111375" cy="6858000"/>
            <a:chOff x="0" y="0"/>
            <a:chExt cx="2110979" cy="6858000"/>
          </a:xfrm>
        </p:grpSpPr>
        <p:sp>
          <p:nvSpPr>
            <p:cNvPr id="7" name="Freeform 8" title="left scallop shape">
              <a:extLst>
                <a:ext uri="{FF2B5EF4-FFF2-40B4-BE49-F238E27FC236}">
                  <a16:creationId xmlns:a16="http://schemas.microsoft.com/office/drawing/2014/main" id="{7CE1A2BB-E17E-7E38-29AE-D7334A8036C5}"/>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AA2FDB34-F77B-736A-FA5E-E6E8DB95F550}"/>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04AE1B8-0897-F3A7-96C1-F9ED39183953}"/>
              </a:ext>
            </a:extLst>
          </p:cNvPr>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en-US"/>
          </a:p>
        </p:txBody>
      </p:sp>
      <p:sp>
        <p:nvSpPr>
          <p:cNvPr id="10" name="Footer Placeholder 4">
            <a:extLst>
              <a:ext uri="{FF2B5EF4-FFF2-40B4-BE49-F238E27FC236}">
                <a16:creationId xmlns:a16="http://schemas.microsoft.com/office/drawing/2014/main" id="{05C16E5F-6AA8-D8BA-9362-664ED2737AA1}"/>
              </a:ext>
            </a:extLst>
          </p:cNvPr>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BB776C54-DAF9-1203-EDD8-DEB41DE00EB1}"/>
              </a:ext>
            </a:extLst>
          </p:cNvPr>
          <p:cNvSpPr>
            <a:spLocks noGrp="1"/>
          </p:cNvSpPr>
          <p:nvPr>
            <p:ph type="sldNum" sz="quarter" idx="12"/>
          </p:nvPr>
        </p:nvSpPr>
        <p:spPr>
          <a:xfrm>
            <a:off x="7456488" y="6375400"/>
            <a:ext cx="1116012" cy="346075"/>
          </a:xfrm>
        </p:spPr>
        <p:txBody>
          <a:bodyPr/>
          <a:lstStyle>
            <a:lvl1pPr>
              <a:defRPr>
                <a:solidFill>
                  <a:schemeClr val="tx2"/>
                </a:solidFill>
              </a:defRPr>
            </a:lvl1pPr>
          </a:lstStyle>
          <a:p>
            <a:fld id="{FB85F713-B24E-401C-A1F2-5155E7461704}" type="slidenum">
              <a:rPr lang="en-US" altLang="en-US"/>
              <a:pPr/>
              <a:t>‹#›</a:t>
            </a:fld>
            <a:endParaRPr lang="en-US" altLang="en-US"/>
          </a:p>
        </p:txBody>
      </p:sp>
    </p:spTree>
    <p:extLst>
      <p:ext uri="{BB962C8B-B14F-4D97-AF65-F5344CB8AC3E}">
        <p14:creationId xmlns:p14="http://schemas.microsoft.com/office/powerpoint/2010/main" val="18442490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AB5499D-056D-5A78-F8AB-9DCD831346A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1A8CFA-B823-86C2-C01C-C8FDCA863D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8CDF49-9CDE-D8AE-5954-0B977C6D4FA9}"/>
              </a:ext>
            </a:extLst>
          </p:cNvPr>
          <p:cNvSpPr>
            <a:spLocks noGrp="1"/>
          </p:cNvSpPr>
          <p:nvPr>
            <p:ph type="sldNum" sz="quarter" idx="12"/>
          </p:nvPr>
        </p:nvSpPr>
        <p:spPr/>
        <p:txBody>
          <a:bodyPr/>
          <a:lstStyle>
            <a:lvl1pPr>
              <a:defRPr/>
            </a:lvl1pPr>
          </a:lstStyle>
          <a:p>
            <a:fld id="{D0D6744D-D044-4785-8C5D-2CAF1BCE8157}" type="slidenum">
              <a:rPr lang="en-US" altLang="en-US"/>
              <a:pPr/>
              <a:t>‹#›</a:t>
            </a:fld>
            <a:endParaRPr lang="en-US" altLang="en-US"/>
          </a:p>
        </p:txBody>
      </p:sp>
    </p:spTree>
    <p:extLst>
      <p:ext uri="{BB962C8B-B14F-4D97-AF65-F5344CB8AC3E}">
        <p14:creationId xmlns:p14="http://schemas.microsoft.com/office/powerpoint/2010/main" val="18172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25EC89-09A6-60D5-D478-18557D27AA7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A9729B7-EA19-DF6C-856E-87D865DDA66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867612-D613-0FE7-DD71-6782EDB46287}"/>
              </a:ext>
            </a:extLst>
          </p:cNvPr>
          <p:cNvSpPr>
            <a:spLocks noGrp="1"/>
          </p:cNvSpPr>
          <p:nvPr>
            <p:ph type="sldNum" sz="quarter" idx="12"/>
          </p:nvPr>
        </p:nvSpPr>
        <p:spPr/>
        <p:txBody>
          <a:bodyPr/>
          <a:lstStyle>
            <a:lvl1pPr>
              <a:defRPr/>
            </a:lvl1pPr>
          </a:lstStyle>
          <a:p>
            <a:fld id="{DD012B45-A1C9-4BB4-B341-87222D347FEB}" type="slidenum">
              <a:rPr lang="en-US" altLang="en-US"/>
              <a:pPr/>
              <a:t>‹#›</a:t>
            </a:fld>
            <a:endParaRPr lang="en-US" altLang="en-US"/>
          </a:p>
        </p:txBody>
      </p:sp>
    </p:spTree>
    <p:extLst>
      <p:ext uri="{BB962C8B-B14F-4D97-AF65-F5344CB8AC3E}">
        <p14:creationId xmlns:p14="http://schemas.microsoft.com/office/powerpoint/2010/main" val="397202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287537A-9A05-CB30-1FCE-24DE0AF3DC7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8C2F3C1-86AD-F64F-68A7-DFF9D046078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A72D14-8195-A400-32E4-C1D7CDFCDBA3}"/>
              </a:ext>
            </a:extLst>
          </p:cNvPr>
          <p:cNvSpPr>
            <a:spLocks noGrp="1"/>
          </p:cNvSpPr>
          <p:nvPr>
            <p:ph type="sldNum" sz="quarter" idx="12"/>
          </p:nvPr>
        </p:nvSpPr>
        <p:spPr/>
        <p:txBody>
          <a:bodyPr/>
          <a:lstStyle>
            <a:lvl1pPr>
              <a:defRPr/>
            </a:lvl1pPr>
          </a:lstStyle>
          <a:p>
            <a:fld id="{311342D4-8BEA-4B61-9568-C0BF9EABB1B0}" type="slidenum">
              <a:rPr lang="en-US" altLang="en-US"/>
              <a:pPr/>
              <a:t>‹#›</a:t>
            </a:fld>
            <a:endParaRPr lang="en-US" altLang="en-US"/>
          </a:p>
        </p:txBody>
      </p:sp>
    </p:spTree>
    <p:extLst>
      <p:ext uri="{BB962C8B-B14F-4D97-AF65-F5344CB8AC3E}">
        <p14:creationId xmlns:p14="http://schemas.microsoft.com/office/powerpoint/2010/main" val="20783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7415CAB-F49F-D7A3-FF38-491F13682F5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66E89C8-24FE-C156-2092-FE2C88394B3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D480D3-D6D8-6F55-16A5-3DDA37190EA2}"/>
              </a:ext>
            </a:extLst>
          </p:cNvPr>
          <p:cNvSpPr>
            <a:spLocks noGrp="1"/>
          </p:cNvSpPr>
          <p:nvPr>
            <p:ph type="sldNum" sz="quarter" idx="12"/>
          </p:nvPr>
        </p:nvSpPr>
        <p:spPr/>
        <p:txBody>
          <a:bodyPr/>
          <a:lstStyle>
            <a:lvl1pPr>
              <a:defRPr/>
            </a:lvl1pPr>
          </a:lstStyle>
          <a:p>
            <a:fld id="{424D5D8C-E235-4FFD-98D8-7FE8F8D8F3C6}" type="slidenum">
              <a:rPr lang="en-US" altLang="en-US"/>
              <a:pPr/>
              <a:t>‹#›</a:t>
            </a:fld>
            <a:endParaRPr lang="en-US" altLang="en-US"/>
          </a:p>
        </p:txBody>
      </p:sp>
    </p:spTree>
    <p:extLst>
      <p:ext uri="{BB962C8B-B14F-4D97-AF65-F5344CB8AC3E}">
        <p14:creationId xmlns:p14="http://schemas.microsoft.com/office/powerpoint/2010/main" val="194292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AB2806AE-6D41-AF19-79DA-2738BDDD8A5F}"/>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EDBC8751-33FE-965F-15FB-CDB7746E6C82}"/>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35A691E6-2A61-1219-332C-B196C95B4992}"/>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a:extLst>
              <a:ext uri="{FF2B5EF4-FFF2-40B4-BE49-F238E27FC236}">
                <a16:creationId xmlns:a16="http://schemas.microsoft.com/office/drawing/2014/main" id="{0F039904-B697-AAF9-47E4-484BD0D2FA1F}"/>
              </a:ext>
            </a:extLst>
          </p:cNvPr>
          <p:cNvSpPr>
            <a:spLocks noGrp="1"/>
          </p:cNvSpPr>
          <p:nvPr>
            <p:ph type="dt" sz="half" idx="10"/>
          </p:nvPr>
        </p:nvSpPr>
        <p:spPr>
          <a:xfrm>
            <a:off x="573088" y="6375400"/>
            <a:ext cx="925512"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ED0FA8B-1E69-2572-A117-30429DEF9EAB}"/>
              </a:ext>
            </a:extLst>
          </p:cNvPr>
          <p:cNvSpPr>
            <a:spLocks noGrp="1"/>
          </p:cNvSpPr>
          <p:nvPr>
            <p:ph type="ftr" sz="quarter" idx="11"/>
          </p:nvPr>
        </p:nvSpPr>
        <p:spPr>
          <a:xfrm>
            <a:off x="1577975" y="6375400"/>
            <a:ext cx="2611438"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D7E121B-C4D2-BDE6-16B8-F9536CC01BB7}"/>
              </a:ext>
            </a:extLst>
          </p:cNvPr>
          <p:cNvSpPr>
            <a:spLocks noGrp="1"/>
          </p:cNvSpPr>
          <p:nvPr>
            <p:ph type="sldNum" sz="quarter" idx="12"/>
          </p:nvPr>
        </p:nvSpPr>
        <p:spPr>
          <a:xfrm>
            <a:off x="4268788" y="6375400"/>
            <a:ext cx="923925" cy="346075"/>
          </a:xfrm>
        </p:spPr>
        <p:txBody>
          <a:bodyPr/>
          <a:lstStyle>
            <a:lvl1pPr>
              <a:defRPr/>
            </a:lvl1pPr>
          </a:lstStyle>
          <a:p>
            <a:fld id="{893B7C28-38FE-4096-A267-4447ECCE56F0}" type="slidenum">
              <a:rPr lang="en-US" altLang="en-US"/>
              <a:pPr/>
              <a:t>‹#›</a:t>
            </a:fld>
            <a:endParaRPr lang="en-US" altLang="en-US"/>
          </a:p>
        </p:txBody>
      </p:sp>
    </p:spTree>
    <p:extLst>
      <p:ext uri="{BB962C8B-B14F-4D97-AF65-F5344CB8AC3E}">
        <p14:creationId xmlns:p14="http://schemas.microsoft.com/office/powerpoint/2010/main" val="350092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E5DAAF3D-04F3-87D8-1EA7-116E664A0385}"/>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909CC1BC-B277-EB62-2CF0-646F388CC884}"/>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C6CF41CB-9B76-4458-A639-2A3E0DCB590B}"/>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a:extLst>
              <a:ext uri="{FF2B5EF4-FFF2-40B4-BE49-F238E27FC236}">
                <a16:creationId xmlns:a16="http://schemas.microsoft.com/office/drawing/2014/main" id="{3BF71E6B-3185-9CC7-48F0-822DCEFC33DB}"/>
              </a:ext>
            </a:extLst>
          </p:cNvPr>
          <p:cNvSpPr>
            <a:spLocks noGrp="1"/>
          </p:cNvSpPr>
          <p:nvPr>
            <p:ph type="dt" sz="half" idx="10"/>
          </p:nvPr>
        </p:nvSpPr>
        <p:spPr>
          <a:xfrm>
            <a:off x="574675" y="6375400"/>
            <a:ext cx="923925"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493B946A-1306-AC8F-F817-4C1C5D36DB9E}"/>
              </a:ext>
            </a:extLst>
          </p:cNvPr>
          <p:cNvSpPr>
            <a:spLocks noGrp="1"/>
          </p:cNvSpPr>
          <p:nvPr>
            <p:ph type="ftr" sz="quarter" idx="11"/>
          </p:nvPr>
        </p:nvSpPr>
        <p:spPr>
          <a:xfrm>
            <a:off x="1577975" y="6375400"/>
            <a:ext cx="2611438"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11C1036-6499-5751-6C92-3CC28817BB8D}"/>
              </a:ext>
            </a:extLst>
          </p:cNvPr>
          <p:cNvSpPr>
            <a:spLocks noGrp="1"/>
          </p:cNvSpPr>
          <p:nvPr>
            <p:ph type="sldNum" sz="quarter" idx="12"/>
          </p:nvPr>
        </p:nvSpPr>
        <p:spPr>
          <a:xfrm>
            <a:off x="4256088" y="6375400"/>
            <a:ext cx="947737" cy="346075"/>
          </a:xfrm>
        </p:spPr>
        <p:txBody>
          <a:bodyPr/>
          <a:lstStyle>
            <a:lvl1pPr>
              <a:defRPr/>
            </a:lvl1pPr>
          </a:lstStyle>
          <a:p>
            <a:fld id="{64704992-70F7-4CA2-B848-2CB0C26735F1}" type="slidenum">
              <a:rPr lang="en-US" altLang="en-US"/>
              <a:pPr/>
              <a:t>‹#›</a:t>
            </a:fld>
            <a:endParaRPr lang="en-US" altLang="en-US"/>
          </a:p>
        </p:txBody>
      </p:sp>
    </p:spTree>
    <p:extLst>
      <p:ext uri="{BB962C8B-B14F-4D97-AF65-F5344CB8AC3E}">
        <p14:creationId xmlns:p14="http://schemas.microsoft.com/office/powerpoint/2010/main" val="401761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0142B-84F2-48D5-A1ED-312C5956563A}"/>
              </a:ext>
            </a:extLst>
          </p:cNvPr>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47490B9C-D978-1DFC-76FE-68C441688F01}"/>
              </a:ext>
            </a:extLst>
          </p:cNvPr>
          <p:cNvSpPr>
            <a:spLocks noGrp="1" noChangeArrowheads="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2209AE-755B-4B4B-B116-E616A7123E5F}"/>
              </a:ext>
            </a:extLst>
          </p:cNvPr>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32D66A1-F3D6-4C9D-8A67-0CC7F0C0DFEA}"/>
              </a:ext>
            </a:extLst>
          </p:cNvPr>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8C29C97-E8DB-4F06-AAC2-A8ED9D0E5328}"/>
              </a:ext>
            </a:extLst>
          </p:cNvPr>
          <p:cNvSpPr>
            <a:spLocks noGrp="1"/>
          </p:cNvSpPr>
          <p:nvPr>
            <p:ph type="sldNum" sz="quarter" idx="4"/>
          </p:nvPr>
        </p:nvSpPr>
        <p:spPr>
          <a:xfrm>
            <a:off x="6457950" y="6375400"/>
            <a:ext cx="211455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defRPr>
            </a:lvl1pPr>
          </a:lstStyle>
          <a:p>
            <a:fld id="{946FB6A6-4CCF-4D6C-B316-364F6A5BAABA}" type="slidenum">
              <a:rPr lang="en-US" altLang="en-US"/>
              <a:pPr/>
              <a:t>‹#›</a:t>
            </a:fld>
            <a:endParaRPr lang="en-US" altLang="en-US"/>
          </a:p>
        </p:txBody>
      </p:sp>
      <p:sp>
        <p:nvSpPr>
          <p:cNvPr id="12" name="Rectangle 11">
            <a:extLst>
              <a:ext uri="{FF2B5EF4-FFF2-40B4-BE49-F238E27FC236}">
                <a16:creationId xmlns:a16="http://schemas.microsoft.com/office/drawing/2014/main" id="{ADAC2F16-A0C4-46C3-A137-1C791E16F502}"/>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9C850BEC-323C-47CD-82F7-31DC4B853F25}"/>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F515B62D-EE4A-E847-D2F1-D50FB3A278CA}"/>
              </a:ext>
            </a:extLst>
          </p:cNvPr>
          <p:cNvSpPr>
            <a:spLocks/>
          </p:cNvSpPr>
          <p:nvPr/>
        </p:nvSpPr>
        <p:spPr bwMode="auto">
          <a:xfrm>
            <a:off x="0" y="0"/>
            <a:ext cx="679450"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72" r:id="rId1"/>
    <p:sldLayoutId id="2147483963" r:id="rId2"/>
    <p:sldLayoutId id="2147483973" r:id="rId3"/>
    <p:sldLayoutId id="2147483964" r:id="rId4"/>
    <p:sldLayoutId id="2147483965" r:id="rId5"/>
    <p:sldLayoutId id="2147483966" r:id="rId6"/>
    <p:sldLayoutId id="2147483967" r:id="rId7"/>
    <p:sldLayoutId id="2147483974" r:id="rId8"/>
    <p:sldLayoutId id="2147483975" r:id="rId9"/>
    <p:sldLayoutId id="2147483968" r:id="rId10"/>
    <p:sldLayoutId id="2147483969" r:id="rId11"/>
    <p:sldLayoutId id="2147483970" r:id="rId12"/>
    <p:sldLayoutId id="2147483971" r:id="rId13"/>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jphotostyle.com/handwriting/a/agreement.html" TargetMode="External"/><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tdoe.tncompass.org/public/search" TargetMode="External"/><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wilsonrb@scsk12.org" TargetMode="External"/><Relationship Id="rId2" Type="http://schemas.openxmlformats.org/officeDocument/2006/relationships/hyperlink" Target="mailto:mckeec@scsk12.org" TargetMode="External"/><Relationship Id="rId1" Type="http://schemas.openxmlformats.org/officeDocument/2006/relationships/slideLayout" Target="../slideLayouts/slideLayout2.xml"/><Relationship Id="rId5" Type="http://schemas.openxmlformats.org/officeDocument/2006/relationships/hyperlink" Target="mailto:dickersont1@scsk12.org" TargetMode="External"/><Relationship Id="rId4" Type="http://schemas.openxmlformats.org/officeDocument/2006/relationships/hyperlink" Target="mailto:harristd@scsk12.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582E40A-B37A-4A8E-AB8A-7AD515187033}"/>
              </a:ext>
            </a:extLst>
          </p:cNvPr>
          <p:cNvSpPr>
            <a:spLocks noGrp="1"/>
          </p:cNvSpPr>
          <p:nvPr>
            <p:ph type="ctrTitle"/>
          </p:nvPr>
        </p:nvSpPr>
        <p:spPr>
          <a:xfrm>
            <a:off x="685800" y="1905000"/>
            <a:ext cx="7772400" cy="2286000"/>
          </a:xfrm>
        </p:spPr>
        <p:txBody>
          <a:bodyPr/>
          <a:lstStyle/>
          <a:p>
            <a:pPr eaLnBrk="1" fontAlgn="auto" hangingPunct="1">
              <a:spcAft>
                <a:spcPts val="0"/>
              </a:spcAft>
              <a:defRPr/>
            </a:pPr>
            <a:br>
              <a:rPr lang="en-US" altLang="en-US" sz="6000" dirty="0">
                <a:solidFill>
                  <a:schemeClr val="accent3">
                    <a:lumMod val="75000"/>
                  </a:schemeClr>
                </a:solidFill>
                <a:latin typeface="Rockwell" panose="02060603020205020403" pitchFamily="18" charset="0"/>
              </a:rPr>
            </a:br>
            <a:r>
              <a:rPr lang="en-US" altLang="en-US" sz="6000" dirty="0">
                <a:solidFill>
                  <a:schemeClr val="accent3">
                    <a:lumMod val="75000"/>
                  </a:schemeClr>
                </a:solidFill>
                <a:latin typeface="Rockwell" panose="02060603020205020403" pitchFamily="18" charset="0"/>
              </a:rPr>
              <a:t>Annual </a:t>
            </a:r>
            <a:br>
              <a:rPr lang="en-US" altLang="en-US" sz="6000" dirty="0">
                <a:solidFill>
                  <a:schemeClr val="accent3">
                    <a:lumMod val="75000"/>
                  </a:schemeClr>
                </a:solidFill>
                <a:latin typeface="Rockwell" panose="02060603020205020403" pitchFamily="18" charset="0"/>
              </a:rPr>
            </a:br>
            <a:r>
              <a:rPr lang="en-US" altLang="en-US" sz="6000" dirty="0">
                <a:solidFill>
                  <a:schemeClr val="accent3">
                    <a:lumMod val="75000"/>
                  </a:schemeClr>
                </a:solidFill>
                <a:latin typeface="Rockwell" panose="02060603020205020403" pitchFamily="18" charset="0"/>
              </a:rPr>
              <a:t>Title I</a:t>
            </a:r>
            <a:br>
              <a:rPr lang="en-US" altLang="en-US" sz="6000" dirty="0">
                <a:solidFill>
                  <a:schemeClr val="accent3">
                    <a:lumMod val="75000"/>
                  </a:schemeClr>
                </a:solidFill>
                <a:latin typeface="Rockwell" panose="02060603020205020403" pitchFamily="18" charset="0"/>
              </a:rPr>
            </a:br>
            <a:r>
              <a:rPr lang="en-US" altLang="en-US" sz="6000" dirty="0">
                <a:solidFill>
                  <a:schemeClr val="accent3">
                    <a:lumMod val="75000"/>
                  </a:schemeClr>
                </a:solidFill>
                <a:latin typeface="Rockwell" panose="02060603020205020403" pitchFamily="18" charset="0"/>
              </a:rPr>
              <a:t>Parent Meeting</a:t>
            </a:r>
            <a:br>
              <a:rPr lang="en-US" altLang="en-US" sz="6000" dirty="0">
                <a:solidFill>
                  <a:srgbClr val="7030A0"/>
                </a:solidFill>
                <a:latin typeface="Rockwell" panose="02060603020205020403" pitchFamily="18" charset="0"/>
              </a:rPr>
            </a:br>
            <a:endParaRPr lang="en-US" altLang="en-US" sz="6000" dirty="0">
              <a:solidFill>
                <a:srgbClr val="7030A0"/>
              </a:solidFill>
              <a:latin typeface="Rockwell" panose="02060603020205020403" pitchFamily="18" charset="0"/>
            </a:endParaRPr>
          </a:p>
        </p:txBody>
      </p:sp>
      <p:sp>
        <p:nvSpPr>
          <p:cNvPr id="5123" name="Rectangle 3">
            <a:extLst>
              <a:ext uri="{FF2B5EF4-FFF2-40B4-BE49-F238E27FC236}">
                <a16:creationId xmlns:a16="http://schemas.microsoft.com/office/drawing/2014/main" id="{80E0DE35-6206-49CB-98AE-113640927FFD}"/>
              </a:ext>
            </a:extLst>
          </p:cNvPr>
          <p:cNvSpPr>
            <a:spLocks noGrp="1"/>
          </p:cNvSpPr>
          <p:nvPr>
            <p:ph type="subTitle" idx="1"/>
          </p:nvPr>
        </p:nvSpPr>
        <p:spPr>
          <a:xfrm>
            <a:off x="609600" y="4572000"/>
            <a:ext cx="7772400" cy="1066800"/>
          </a:xfrm>
        </p:spPr>
        <p:txBody>
          <a:bodyPr vert="horz" wrap="square" lIns="91440" tIns="45720" rIns="91440" bIns="45720" numCol="1" rtlCol="0" anchor="t" anchorCtr="0" compatLnSpc="1">
            <a:prstTxWarp prst="textNoShape">
              <a:avLst/>
            </a:prstTxWarp>
            <a:noAutofit/>
          </a:bodyPr>
          <a:lstStyle/>
          <a:p>
            <a:pPr eaLnBrk="1" fontAlgn="auto" hangingPunct="1">
              <a:lnSpc>
                <a:spcPct val="80000"/>
              </a:lnSpc>
              <a:spcAft>
                <a:spcPts val="0"/>
              </a:spcAft>
              <a:defRPr/>
            </a:pPr>
            <a:r>
              <a:rPr lang="en-US" altLang="en-US" sz="2000" dirty="0">
                <a:solidFill>
                  <a:schemeClr val="accent3">
                    <a:lumMod val="75000"/>
                  </a:schemeClr>
                </a:solidFill>
                <a:latin typeface="Rockwell"/>
              </a:rPr>
              <a:t>Mr. Craig Mckee, Principal</a:t>
            </a:r>
          </a:p>
          <a:p>
            <a:pPr eaLnBrk="1" fontAlgn="auto" hangingPunct="1">
              <a:lnSpc>
                <a:spcPct val="80000"/>
              </a:lnSpc>
              <a:spcAft>
                <a:spcPts val="0"/>
              </a:spcAft>
              <a:defRPr/>
            </a:pPr>
            <a:r>
              <a:rPr lang="en-US" altLang="en-US" sz="1600" dirty="0">
                <a:solidFill>
                  <a:schemeClr val="accent3">
                    <a:lumMod val="75000"/>
                  </a:schemeClr>
                </a:solidFill>
                <a:latin typeface="Rockwell"/>
              </a:rPr>
              <a:t>Mrs. Rhonda B. Wilson, Professional Learning Coach</a:t>
            </a:r>
          </a:p>
          <a:p>
            <a:pPr>
              <a:lnSpc>
                <a:spcPct val="80000"/>
              </a:lnSpc>
              <a:spcAft>
                <a:spcPts val="0"/>
              </a:spcAft>
              <a:defRPr/>
            </a:pPr>
            <a:r>
              <a:rPr lang="en-US" altLang="en-US" sz="2000" dirty="0">
                <a:solidFill>
                  <a:schemeClr val="accent3">
                    <a:lumMod val="75000"/>
                  </a:schemeClr>
                </a:solidFill>
                <a:latin typeface="Rockwell"/>
              </a:rPr>
              <a:t>Thursday, August 22, 2024 3:30-4:30pm</a:t>
            </a:r>
          </a:p>
          <a:p>
            <a:pPr>
              <a:lnSpc>
                <a:spcPct val="80000"/>
              </a:lnSpc>
              <a:spcAft>
                <a:spcPts val="0"/>
              </a:spcAft>
              <a:defRPr/>
            </a:pPr>
            <a:r>
              <a:rPr lang="en-US" altLang="en-US" sz="2000" dirty="0">
                <a:solidFill>
                  <a:schemeClr val="accent3">
                    <a:lumMod val="75000"/>
                  </a:schemeClr>
                </a:solidFill>
                <a:latin typeface="Rockwell"/>
              </a:rPr>
              <a:t>Friday, August, 23,2024 8:30-9:30am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E223093-5696-48ED-AA1E-CECE04C6A0F4}"/>
              </a:ext>
            </a:extLst>
          </p:cNvPr>
          <p:cNvSpPr>
            <a:spLocks noGrp="1"/>
          </p:cNvSpPr>
          <p:nvPr>
            <p:ph type="title"/>
          </p:nvPr>
        </p:nvSpPr>
        <p:spPr>
          <a:solidFill>
            <a:srgbClr val="FFC000"/>
          </a:solidFill>
        </p:spPr>
        <p:txBody>
          <a:bodyPr/>
          <a:lstStyle/>
          <a:p>
            <a:pPr eaLnBrk="1" fontAlgn="auto" hangingPunct="1">
              <a:spcAft>
                <a:spcPts val="0"/>
              </a:spcAft>
              <a:defRPr/>
            </a:pPr>
            <a:r>
              <a:rPr lang="en-US" altLang="en-US" sz="3600" b="1" dirty="0">
                <a:solidFill>
                  <a:schemeClr val="accent3">
                    <a:lumMod val="75000"/>
                  </a:schemeClr>
                </a:solidFill>
                <a:latin typeface="Rockwell" panose="02060603020205020403" pitchFamily="18" charset="0"/>
              </a:rPr>
              <a:t>School-Parent Compact</a:t>
            </a:r>
            <a:endParaRPr lang="en-US" altLang="en-US" sz="3600" dirty="0">
              <a:solidFill>
                <a:schemeClr val="accent3">
                  <a:lumMod val="75000"/>
                </a:schemeClr>
              </a:solidFill>
              <a:latin typeface="Rockwell" panose="02060603020205020403" pitchFamily="18" charset="0"/>
            </a:endParaRPr>
          </a:p>
        </p:txBody>
      </p:sp>
      <p:sp>
        <p:nvSpPr>
          <p:cNvPr id="14339" name="Content Placeholder 2">
            <a:extLst>
              <a:ext uri="{FF2B5EF4-FFF2-40B4-BE49-F238E27FC236}">
                <a16:creationId xmlns:a16="http://schemas.microsoft.com/office/drawing/2014/main" id="{B8AEC653-4615-D026-B833-D02BF8D99872}"/>
              </a:ext>
            </a:extLst>
          </p:cNvPr>
          <p:cNvSpPr>
            <a:spLocks noGrp="1" noChangeArrowheads="1"/>
          </p:cNvSpPr>
          <p:nvPr>
            <p:ph idx="1"/>
          </p:nvPr>
        </p:nvSpPr>
        <p:spPr>
          <a:xfrm>
            <a:off x="1095375" y="2119313"/>
            <a:ext cx="6829425" cy="3603625"/>
          </a:xfrm>
        </p:spPr>
        <p:txBody>
          <a:bodyPr/>
          <a:lstStyle/>
          <a:p>
            <a:pPr marL="0" indent="0" eaLnBrk="1" hangingPunct="1">
              <a:buFontTx/>
              <a:buNone/>
            </a:pPr>
            <a:r>
              <a:rPr lang="en-US" altLang="en-US" sz="3200" b="1">
                <a:latin typeface="Rockwell" panose="02060603020205020403" pitchFamily="18" charset="0"/>
              </a:rPr>
              <a:t>A promise that parents, teachers, and the principal will work together to ensure that students learn and have a productive school year.</a:t>
            </a:r>
          </a:p>
        </p:txBody>
      </p:sp>
      <p:pic>
        <p:nvPicPr>
          <p:cNvPr id="14340" name="Picture 1" descr="Best learning practices | My journey through coetail">
            <a:extLst>
              <a:ext uri="{FF2B5EF4-FFF2-40B4-BE49-F238E27FC236}">
                <a16:creationId xmlns:a16="http://schemas.microsoft.com/office/drawing/2014/main" id="{58BB6DA2-985F-B9B1-B273-DF85BD06BC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84650"/>
            <a:ext cx="1752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4F4CBF-6EB1-4C86-8D60-682A838FF7BC}"/>
              </a:ext>
            </a:extLst>
          </p:cNvPr>
          <p:cNvSpPr>
            <a:spLocks noGrp="1"/>
          </p:cNvSpPr>
          <p:nvPr>
            <p:ph type="title"/>
          </p:nvPr>
        </p:nvSpPr>
        <p:spPr>
          <a:xfrm>
            <a:off x="942975" y="381000"/>
            <a:ext cx="7629525" cy="1493838"/>
          </a:xfrm>
        </p:spPr>
        <p:txBody>
          <a:bodyPr/>
          <a:lstStyle/>
          <a:p>
            <a:pPr algn="ctr" eaLnBrk="1" fontAlgn="auto" hangingPunct="1">
              <a:spcAft>
                <a:spcPts val="0"/>
              </a:spcAft>
              <a:defRPr/>
            </a:pPr>
            <a:r>
              <a:rPr lang="en-US" dirty="0"/>
              <a:t>Parent Compact</a:t>
            </a:r>
          </a:p>
        </p:txBody>
      </p:sp>
      <p:sp>
        <p:nvSpPr>
          <p:cNvPr id="9" name="Text Placeholder 8">
            <a:extLst>
              <a:ext uri="{FF2B5EF4-FFF2-40B4-BE49-F238E27FC236}">
                <a16:creationId xmlns:a16="http://schemas.microsoft.com/office/drawing/2014/main" id="{FFF115D2-12F2-4246-A808-7C62CCB6ED18}"/>
              </a:ext>
            </a:extLst>
          </p:cNvPr>
          <p:cNvSpPr>
            <a:spLocks noGrp="1"/>
          </p:cNvSpPr>
          <p:nvPr>
            <p:ph type="body" sz="quarter" idx="3"/>
          </p:nvPr>
        </p:nvSpPr>
        <p:spPr>
          <a:xfrm>
            <a:off x="4975225" y="2200275"/>
            <a:ext cx="3611563" cy="631825"/>
          </a:xfrm>
        </p:spPr>
        <p:txBody>
          <a:bodyPr rtlCol="0"/>
          <a:lstStyle/>
          <a:p>
            <a:pPr eaLnBrk="1" fontAlgn="auto" hangingPunct="1">
              <a:spcAft>
                <a:spcPts val="0"/>
              </a:spcAft>
              <a:defRPr/>
            </a:pPr>
            <a:endParaRPr lang="en-US" dirty="0"/>
          </a:p>
        </p:txBody>
      </p:sp>
      <p:pic>
        <p:nvPicPr>
          <p:cNvPr id="15365" name="Picture 14">
            <a:extLst>
              <a:ext uri="{FF2B5EF4-FFF2-40B4-BE49-F238E27FC236}">
                <a16:creationId xmlns:a16="http://schemas.microsoft.com/office/drawing/2014/main" id="{FFD58D76-E045-946D-F980-137121D25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6175375"/>
            <a:ext cx="2286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5">
            <a:extLst>
              <a:ext uri="{FF2B5EF4-FFF2-40B4-BE49-F238E27FC236}">
                <a16:creationId xmlns:a16="http://schemas.microsoft.com/office/drawing/2014/main" id="{AA826C75-CC38-6247-01B0-E7323C159BFE}"/>
              </a:ext>
            </a:extLst>
          </p:cNvPr>
          <p:cNvSpPr txBox="1">
            <a:spLocks noChangeArrowheads="1"/>
          </p:cNvSpPr>
          <p:nvPr/>
        </p:nvSpPr>
        <p:spPr bwMode="auto">
          <a:xfrm>
            <a:off x="4148138" y="6992938"/>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0"/>
              </a:spcBef>
              <a:buClrTx/>
              <a:buFontTx/>
              <a:buNone/>
            </a:pPr>
            <a:r>
              <a:rPr lang="en-US" altLang="en-US" sz="900">
                <a:solidFill>
                  <a:schemeClr val="tx1"/>
                </a:solidFill>
                <a:hlinkClick r:id="rId3" tooltip="http://jphotostyle.com/handwriting/a/agreement.html"/>
              </a:rPr>
              <a:t>This Photo</a:t>
            </a:r>
            <a:r>
              <a:rPr lang="en-US" altLang="en-US" sz="900">
                <a:solidFill>
                  <a:schemeClr val="tx1"/>
                </a:solidFill>
              </a:rPr>
              <a:t> by Unknown Author is licensed under </a:t>
            </a:r>
            <a:r>
              <a:rPr lang="en-US" altLang="en-US" sz="900">
                <a:solidFill>
                  <a:schemeClr val="tx1"/>
                </a:solidFill>
                <a:hlinkClick r:id="rId4" tooltip="https://creativecommons.org/licenses/by-sa/3.0/"/>
              </a:rPr>
              <a:t>CC BY-SA</a:t>
            </a:r>
            <a:endParaRPr lang="en-US" altLang="en-US" sz="900">
              <a:solidFill>
                <a:schemeClr val="tx1"/>
              </a:solidFill>
            </a:endParaRPr>
          </a:p>
        </p:txBody>
      </p:sp>
      <p:pic>
        <p:nvPicPr>
          <p:cNvPr id="2" name="Picture 1" descr="A close-up of a paper&#10;&#10;Description automatically generated">
            <a:extLst>
              <a:ext uri="{FF2B5EF4-FFF2-40B4-BE49-F238E27FC236}">
                <a16:creationId xmlns:a16="http://schemas.microsoft.com/office/drawing/2014/main" id="{CD99AB75-594B-4260-2ABB-E86DC6A1DC1E}"/>
              </a:ext>
            </a:extLst>
          </p:cNvPr>
          <p:cNvPicPr>
            <a:picLocks noChangeAspect="1"/>
          </p:cNvPicPr>
          <p:nvPr/>
        </p:nvPicPr>
        <p:blipFill>
          <a:blip r:embed="rId5"/>
          <a:stretch>
            <a:fillRect/>
          </a:stretch>
        </p:blipFill>
        <p:spPr>
          <a:xfrm>
            <a:off x="945573" y="1224905"/>
            <a:ext cx="3148445" cy="4678354"/>
          </a:xfrm>
          <a:prstGeom prst="rect">
            <a:avLst/>
          </a:prstGeom>
        </p:spPr>
      </p:pic>
      <p:pic>
        <p:nvPicPr>
          <p:cNvPr id="4" name="Picture 3" descr="A screenshot of a document&#10;&#10;Description automatically generated">
            <a:extLst>
              <a:ext uri="{FF2B5EF4-FFF2-40B4-BE49-F238E27FC236}">
                <a16:creationId xmlns:a16="http://schemas.microsoft.com/office/drawing/2014/main" id="{2CE5D48C-4166-531F-F754-213D79221028}"/>
              </a:ext>
            </a:extLst>
          </p:cNvPr>
          <p:cNvPicPr>
            <a:picLocks noChangeAspect="1"/>
          </p:cNvPicPr>
          <p:nvPr/>
        </p:nvPicPr>
        <p:blipFill>
          <a:blip r:embed="rId6"/>
          <a:stretch>
            <a:fillRect/>
          </a:stretch>
        </p:blipFill>
        <p:spPr>
          <a:xfrm>
            <a:off x="4977245" y="1274937"/>
            <a:ext cx="3158836" cy="45367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71AB1C-E919-45EE-AAFE-C29D8E304366}"/>
              </a:ext>
            </a:extLst>
          </p:cNvPr>
          <p:cNvSpPr>
            <a:spLocks noGrp="1"/>
          </p:cNvSpPr>
          <p:nvPr>
            <p:ph type="title"/>
          </p:nvPr>
        </p:nvSpPr>
        <p:spPr>
          <a:xfrm>
            <a:off x="1371600" y="685800"/>
            <a:ext cx="6324600" cy="990600"/>
          </a:xfrm>
          <a:solidFill>
            <a:srgbClr val="FFC000"/>
          </a:solidFill>
        </p:spPr>
        <p:txBody>
          <a:bodyPr/>
          <a:lstStyle/>
          <a:p>
            <a:pPr eaLnBrk="1" fontAlgn="auto" hangingPunct="1">
              <a:spcAft>
                <a:spcPts val="0"/>
              </a:spcAft>
              <a:defRPr/>
            </a:pPr>
            <a:r>
              <a:rPr lang="en-US" altLang="en-US" sz="3200" b="1" dirty="0">
                <a:solidFill>
                  <a:schemeClr val="accent3">
                    <a:lumMod val="75000"/>
                  </a:schemeClr>
                </a:solidFill>
                <a:latin typeface="Rockwell" panose="02060603020205020403" pitchFamily="18" charset="0"/>
              </a:rPr>
              <a:t>Reporting Student Progress</a:t>
            </a:r>
          </a:p>
        </p:txBody>
      </p:sp>
      <p:sp>
        <p:nvSpPr>
          <p:cNvPr id="10243" name="Rectangle 3">
            <a:extLst>
              <a:ext uri="{FF2B5EF4-FFF2-40B4-BE49-F238E27FC236}">
                <a16:creationId xmlns:a16="http://schemas.microsoft.com/office/drawing/2014/main" id="{E7358667-0C31-4435-B4A9-C61B2937132D}"/>
              </a:ext>
            </a:extLst>
          </p:cNvPr>
          <p:cNvSpPr>
            <a:spLocks noGrp="1"/>
          </p:cNvSpPr>
          <p:nvPr>
            <p:ph type="body" sz="half" idx="1"/>
          </p:nvPr>
        </p:nvSpPr>
        <p:spPr>
          <a:xfrm>
            <a:off x="609600" y="1828800"/>
            <a:ext cx="8153400" cy="3200400"/>
          </a:xfrm>
        </p:spPr>
        <p:txBody>
          <a:bodyPr rtlCol="0">
            <a:normAutofit fontScale="92500" lnSpcReduction="10000"/>
          </a:bodyPr>
          <a:lstStyle/>
          <a:p>
            <a:pPr eaLnBrk="1" fontAlgn="auto" hangingPunct="1">
              <a:spcAft>
                <a:spcPts val="0"/>
              </a:spcAft>
              <a:buFont typeface="Wingdings" panose="05000000000000000000" pitchFamily="2" charset="2"/>
              <a:buChar char="v"/>
              <a:defRPr/>
            </a:pPr>
            <a:r>
              <a:rPr lang="en-US" altLang="en-US" sz="2800" b="1" dirty="0">
                <a:solidFill>
                  <a:schemeClr val="tx1">
                    <a:lumMod val="65000"/>
                    <a:lumOff val="35000"/>
                  </a:schemeClr>
                </a:solidFill>
                <a:latin typeface="Rockwell" panose="02060603020205020403" pitchFamily="18" charset="0"/>
              </a:rPr>
              <a:t>Weekly/Bi-Weekly Communications with parents  (via email, text, phone calls, Wednesday Folders)</a:t>
            </a:r>
          </a:p>
          <a:p>
            <a:pPr eaLnBrk="1" fontAlgn="auto" hangingPunct="1">
              <a:spcAft>
                <a:spcPts val="0"/>
              </a:spcAft>
              <a:buFont typeface="Wingdings" panose="05000000000000000000" pitchFamily="2" charset="2"/>
              <a:buChar char="v"/>
              <a:defRPr/>
            </a:pPr>
            <a:r>
              <a:rPr lang="en-US" altLang="en-US" sz="2800" b="1" dirty="0">
                <a:solidFill>
                  <a:schemeClr val="tx1">
                    <a:lumMod val="65000"/>
                    <a:lumOff val="35000"/>
                  </a:schemeClr>
                </a:solidFill>
                <a:latin typeface="Rockwell" panose="02060603020205020403" pitchFamily="18" charset="0"/>
              </a:rPr>
              <a:t>Wednesday folders (every week) Progress reports (every 4 ½ weeks)</a:t>
            </a:r>
          </a:p>
          <a:p>
            <a:pPr eaLnBrk="1" fontAlgn="auto" hangingPunct="1">
              <a:spcAft>
                <a:spcPts val="0"/>
              </a:spcAft>
              <a:buFont typeface="Wingdings" panose="05000000000000000000" pitchFamily="2" charset="2"/>
              <a:buChar char="v"/>
              <a:defRPr/>
            </a:pPr>
            <a:r>
              <a:rPr lang="en-US" altLang="en-US" sz="2800" b="1" dirty="0">
                <a:solidFill>
                  <a:schemeClr val="tx1">
                    <a:lumMod val="65000"/>
                    <a:lumOff val="35000"/>
                  </a:schemeClr>
                </a:solidFill>
                <a:latin typeface="Rockwell" panose="02060603020205020403" pitchFamily="18" charset="0"/>
              </a:rPr>
              <a:t>Reports Cards (every 9 weeks)</a:t>
            </a:r>
          </a:p>
          <a:p>
            <a:pPr eaLnBrk="1" fontAlgn="auto" hangingPunct="1">
              <a:spcAft>
                <a:spcPts val="0"/>
              </a:spcAft>
              <a:buFont typeface="Wingdings" panose="05000000000000000000" pitchFamily="2" charset="2"/>
              <a:buChar char="v"/>
              <a:defRPr/>
            </a:pPr>
            <a:r>
              <a:rPr lang="en-US" altLang="en-US" sz="2800" b="1" dirty="0">
                <a:solidFill>
                  <a:schemeClr val="tx1">
                    <a:lumMod val="65000"/>
                    <a:lumOff val="35000"/>
                  </a:schemeClr>
                </a:solidFill>
                <a:latin typeface="Rockwell" panose="02060603020205020403" pitchFamily="18" charset="0"/>
              </a:rPr>
              <a:t>Teacher-Parent Conferences as scheduled </a:t>
            </a:r>
            <a:endParaRPr lang="en-US" altLang="en-US" sz="3600" b="1" dirty="0">
              <a:solidFill>
                <a:schemeClr val="tx1">
                  <a:lumMod val="65000"/>
                  <a:lumOff val="35000"/>
                </a:schemeClr>
              </a:solidFill>
            </a:endParaRPr>
          </a:p>
        </p:txBody>
      </p:sp>
      <p:pic>
        <p:nvPicPr>
          <p:cNvPr id="16388" name="Picture 2" descr="Having a Ph.D doesn’t mean that you can handle the working world ...">
            <a:extLst>
              <a:ext uri="{FF2B5EF4-FFF2-40B4-BE49-F238E27FC236}">
                <a16:creationId xmlns:a16="http://schemas.microsoft.com/office/drawing/2014/main" id="{BC78A854-FEBF-3B7D-8E76-B0D6057AF4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154613"/>
            <a:ext cx="15144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222E236-721E-499A-B416-D5C3EFD31456}"/>
              </a:ext>
            </a:extLst>
          </p:cNvPr>
          <p:cNvSpPr>
            <a:spLocks noGrp="1"/>
          </p:cNvSpPr>
          <p:nvPr>
            <p:ph type="title"/>
          </p:nvPr>
        </p:nvSpPr>
        <p:spPr>
          <a:xfrm>
            <a:off x="838200" y="762000"/>
            <a:ext cx="7315200" cy="990600"/>
          </a:xfrm>
          <a:solidFill>
            <a:srgbClr val="FFC000"/>
          </a:solidFill>
        </p:spPr>
        <p:txBody>
          <a:bodyPr>
            <a:normAutofit fontScale="90000"/>
          </a:bodyPr>
          <a:lstStyle/>
          <a:p>
            <a:pPr algn="ctr" eaLnBrk="1" fontAlgn="auto" hangingPunct="1">
              <a:spcAft>
                <a:spcPts val="0"/>
              </a:spcAft>
              <a:defRPr/>
            </a:pPr>
            <a:r>
              <a:rPr lang="en-US" altLang="en-US" sz="3600" b="1" dirty="0">
                <a:solidFill>
                  <a:schemeClr val="accent3">
                    <a:lumMod val="75000"/>
                  </a:schemeClr>
                </a:solidFill>
                <a:latin typeface="Rockwell" panose="02060603020205020403" pitchFamily="18" charset="0"/>
              </a:rPr>
              <a:t>Parent-Teacher Conferences</a:t>
            </a:r>
          </a:p>
        </p:txBody>
      </p:sp>
      <p:sp>
        <p:nvSpPr>
          <p:cNvPr id="8195" name="Rectangle 3">
            <a:extLst>
              <a:ext uri="{FF2B5EF4-FFF2-40B4-BE49-F238E27FC236}">
                <a16:creationId xmlns:a16="http://schemas.microsoft.com/office/drawing/2014/main" id="{1C7751BF-0C5A-4897-803D-4CCF14B14CAE}"/>
              </a:ext>
            </a:extLst>
          </p:cNvPr>
          <p:cNvSpPr>
            <a:spLocks noGrp="1" noChangeArrowheads="1"/>
          </p:cNvSpPr>
          <p:nvPr>
            <p:ph type="body" sz="half" idx="1"/>
          </p:nvPr>
        </p:nvSpPr>
        <p:spPr>
          <a:xfrm>
            <a:off x="1295400" y="1828800"/>
            <a:ext cx="6705600" cy="3733800"/>
          </a:xfrm>
        </p:spPr>
        <p:txBody>
          <a:bodyPr rtlCol="0">
            <a:normAutofit fontScale="92500" lnSpcReduction="20000"/>
          </a:bodyPr>
          <a:lstStyle/>
          <a:p>
            <a:pPr marL="0" indent="0" eaLnBrk="1" fontAlgn="auto" hangingPunct="1">
              <a:spcAft>
                <a:spcPts val="0"/>
              </a:spcAft>
              <a:buFont typeface="Brush Script MT" panose="03060802040406070304" pitchFamily="66" charset="0"/>
              <a:buNone/>
              <a:defRPr/>
            </a:pPr>
            <a:r>
              <a:rPr lang="en-US" altLang="en-US" b="1" dirty="0">
                <a:solidFill>
                  <a:schemeClr val="tx1">
                    <a:lumMod val="65000"/>
                    <a:lumOff val="35000"/>
                  </a:schemeClr>
                </a:solidFill>
                <a:latin typeface="Rockwell" panose="02060603020205020403" pitchFamily="18" charset="0"/>
              </a:rPr>
              <a:t>A conference can be scheduled with a teacher anytime a parent feels the need to discuss their child’s academic progress. </a:t>
            </a:r>
          </a:p>
          <a:p>
            <a:pPr marL="0" indent="0" eaLnBrk="1" fontAlgn="auto" hangingPunct="1">
              <a:spcAft>
                <a:spcPts val="0"/>
              </a:spcAft>
              <a:buFont typeface="Brush Script MT" panose="03060802040406070304" pitchFamily="66" charset="0"/>
              <a:buNone/>
              <a:defRPr/>
            </a:pPr>
            <a:endParaRPr lang="en-US" altLang="en-US" b="1" dirty="0">
              <a:solidFill>
                <a:schemeClr val="tx1">
                  <a:lumMod val="65000"/>
                  <a:lumOff val="35000"/>
                </a:schemeClr>
              </a:solidFill>
              <a:latin typeface="Rockwell" panose="02060603020205020403" pitchFamily="18" charset="0"/>
            </a:endParaRPr>
          </a:p>
          <a:p>
            <a:pPr marL="0" indent="0" eaLnBrk="1" fontAlgn="auto" hangingPunct="1">
              <a:spcAft>
                <a:spcPts val="0"/>
              </a:spcAft>
              <a:buFont typeface="Brush Script MT" panose="03060802040406070304" pitchFamily="66" charset="0"/>
              <a:buNone/>
              <a:defRPr/>
            </a:pPr>
            <a:r>
              <a:rPr lang="en-US" altLang="en-US" b="1" dirty="0">
                <a:solidFill>
                  <a:schemeClr val="tx1">
                    <a:lumMod val="65000"/>
                    <a:lumOff val="35000"/>
                  </a:schemeClr>
                </a:solidFill>
                <a:latin typeface="Rockwell" panose="02060603020205020403" pitchFamily="18" charset="0"/>
              </a:rPr>
              <a:t>District-wide conferences:</a:t>
            </a:r>
          </a:p>
          <a:p>
            <a:pPr marL="274320" indent="-274320" eaLnBrk="1" fontAlgn="auto" hangingPunct="1">
              <a:spcAft>
                <a:spcPts val="0"/>
              </a:spcAft>
              <a:buFont typeface="Wingdings" panose="05000000000000000000" pitchFamily="2" charset="2"/>
              <a:buChar char="v"/>
              <a:defRPr/>
            </a:pPr>
            <a:r>
              <a:rPr lang="en-US" altLang="en-US" b="1" dirty="0">
                <a:solidFill>
                  <a:schemeClr val="tx1">
                    <a:lumMod val="65000"/>
                    <a:lumOff val="35000"/>
                  </a:schemeClr>
                </a:solidFill>
                <a:latin typeface="Rockwell"/>
              </a:rPr>
              <a:t>September 5 , 2024- </a:t>
            </a:r>
            <a:r>
              <a:rPr lang="en-US" altLang="en-US" b="1" dirty="0">
                <a:solidFill>
                  <a:schemeClr val="tx1">
                    <a:lumMod val="65000"/>
                    <a:lumOff val="35000"/>
                  </a:schemeClr>
                </a:solidFill>
                <a:highlight>
                  <a:srgbClr val="FFFF00"/>
                </a:highlight>
                <a:latin typeface="Rockwell"/>
              </a:rPr>
              <a:t> We look forward</a:t>
            </a:r>
            <a:endParaRPr lang="en-US" altLang="en-US" sz="1100" b="1" dirty="0">
              <a:solidFill>
                <a:schemeClr val="tx1">
                  <a:lumMod val="65000"/>
                  <a:lumOff val="35000"/>
                </a:schemeClr>
              </a:solidFill>
              <a:highlight>
                <a:srgbClr val="FFFF00"/>
              </a:highlight>
              <a:latin typeface="Rockwell" panose="02060603020205020403" pitchFamily="18" charset="0"/>
            </a:endParaRPr>
          </a:p>
          <a:p>
            <a:pPr marL="0" indent="0">
              <a:spcAft>
                <a:spcPts val="0"/>
              </a:spcAft>
              <a:buNone/>
              <a:defRPr/>
            </a:pPr>
            <a:r>
              <a:rPr lang="en-US" altLang="en-US" b="1" dirty="0">
                <a:solidFill>
                  <a:schemeClr val="tx1">
                    <a:lumMod val="65000"/>
                    <a:lumOff val="35000"/>
                  </a:schemeClr>
                </a:solidFill>
                <a:highlight>
                  <a:srgbClr val="FFFF00"/>
                </a:highlight>
                <a:latin typeface="Rockwell"/>
              </a:rPr>
              <a:t>to seeing you there!</a:t>
            </a:r>
          </a:p>
          <a:p>
            <a:pPr marL="274320" indent="-274320" eaLnBrk="1" fontAlgn="auto" hangingPunct="1">
              <a:spcAft>
                <a:spcPts val="0"/>
              </a:spcAft>
              <a:buFont typeface="Wingdings" panose="05000000000000000000" pitchFamily="2" charset="2"/>
              <a:buChar char="v"/>
              <a:defRPr/>
            </a:pPr>
            <a:r>
              <a:rPr lang="en-US" altLang="en-US" b="1" dirty="0">
                <a:solidFill>
                  <a:schemeClr val="tx1">
                    <a:lumMod val="65000"/>
                    <a:lumOff val="35000"/>
                  </a:schemeClr>
                </a:solidFill>
                <a:latin typeface="Rockwell"/>
              </a:rPr>
              <a:t>February 13, 2025</a:t>
            </a:r>
          </a:p>
          <a:p>
            <a:pPr marL="0" indent="0" algn="ctr" eaLnBrk="1" fontAlgn="auto" hangingPunct="1">
              <a:spcAft>
                <a:spcPts val="0"/>
              </a:spcAft>
              <a:buFont typeface="Brush Script MT" panose="03060802040406070304" pitchFamily="66" charset="0"/>
              <a:buNone/>
              <a:defRPr/>
            </a:pPr>
            <a:endParaRPr lang="en-US" altLang="en-US" b="1" dirty="0">
              <a:solidFill>
                <a:schemeClr val="tx1">
                  <a:lumMod val="65000"/>
                  <a:lumOff val="35000"/>
                </a:schemeClr>
              </a:solidFill>
              <a:latin typeface="Rockwell" panose="02060603020205020403" pitchFamily="18" charset="0"/>
            </a:endParaRPr>
          </a:p>
          <a:p>
            <a:pPr marL="0" indent="0" algn="ctr" eaLnBrk="1" fontAlgn="auto" hangingPunct="1">
              <a:spcAft>
                <a:spcPts val="0"/>
              </a:spcAft>
              <a:buFont typeface="Brush Script MT" panose="03060802040406070304" pitchFamily="66" charset="0"/>
              <a:buNone/>
              <a:defRPr/>
            </a:pPr>
            <a:r>
              <a:rPr lang="en-US" altLang="en-US" b="1" dirty="0">
                <a:solidFill>
                  <a:schemeClr val="tx1">
                    <a:lumMod val="65000"/>
                    <a:lumOff val="35000"/>
                  </a:schemeClr>
                </a:solidFill>
                <a:latin typeface="Rockwell" panose="02060603020205020403" pitchFamily="18" charset="0"/>
              </a:rPr>
              <a:t>Notices will be sent home prior to the conferences to schedule appointment times.</a:t>
            </a:r>
          </a:p>
          <a:p>
            <a:pPr marL="274320" indent="-274320" eaLnBrk="1" fontAlgn="auto" hangingPunct="1">
              <a:spcAft>
                <a:spcPts val="0"/>
              </a:spcAft>
              <a:buFont typeface="Wingdings" panose="05000000000000000000" pitchFamily="2" charset="2"/>
              <a:buChar char="v"/>
              <a:defRPr/>
            </a:pPr>
            <a:endParaRPr lang="en-US" altLang="en-US" b="1" dirty="0">
              <a:solidFill>
                <a:schemeClr val="tx1">
                  <a:lumMod val="65000"/>
                  <a:lumOff val="35000"/>
                </a:schemeClr>
              </a:solidFill>
            </a:endParaRPr>
          </a:p>
        </p:txBody>
      </p:sp>
      <p:pic>
        <p:nvPicPr>
          <p:cNvPr id="19460" name="Picture 2" descr="http://www.scsk12.org/schools/dunbar.es/site/images/IMG_8909.JPG">
            <a:extLst>
              <a:ext uri="{FF2B5EF4-FFF2-40B4-BE49-F238E27FC236}">
                <a16:creationId xmlns:a16="http://schemas.microsoft.com/office/drawing/2014/main" id="{A022998E-233E-0901-E6E8-2A97C7B4C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180" y="2632166"/>
            <a:ext cx="2416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037C8EA-9A9B-4FF4-8206-D07ACC78E143}"/>
              </a:ext>
            </a:extLst>
          </p:cNvPr>
          <p:cNvSpPr>
            <a:spLocks noGrp="1"/>
          </p:cNvSpPr>
          <p:nvPr>
            <p:ph type="title"/>
          </p:nvPr>
        </p:nvSpPr>
        <p:spPr>
          <a:xfrm>
            <a:off x="1066800" y="685800"/>
            <a:ext cx="7086600" cy="1111250"/>
          </a:xfrm>
          <a:solidFill>
            <a:srgbClr val="FFC000"/>
          </a:solidFill>
        </p:spPr>
        <p:txBody>
          <a:bodyPr/>
          <a:lstStyle/>
          <a:p>
            <a:pPr eaLnBrk="1" fontAlgn="auto" hangingPunct="1">
              <a:spcAft>
                <a:spcPts val="0"/>
              </a:spcAft>
              <a:defRPr/>
            </a:pPr>
            <a:r>
              <a:rPr lang="en-US" altLang="en-US" sz="3600" b="1" dirty="0">
                <a:solidFill>
                  <a:schemeClr val="accent3">
                    <a:lumMod val="75000"/>
                  </a:schemeClr>
                </a:solidFill>
                <a:latin typeface="Rockwell" panose="02060603020205020403" pitchFamily="18" charset="0"/>
              </a:rPr>
              <a:t>Parental Involvement</a:t>
            </a:r>
          </a:p>
        </p:txBody>
      </p:sp>
      <p:sp>
        <p:nvSpPr>
          <p:cNvPr id="9219" name="Rectangle 3">
            <a:extLst>
              <a:ext uri="{FF2B5EF4-FFF2-40B4-BE49-F238E27FC236}">
                <a16:creationId xmlns:a16="http://schemas.microsoft.com/office/drawing/2014/main" id="{738E2491-0F2E-4965-8D6B-326D399F0115}"/>
              </a:ext>
            </a:extLst>
          </p:cNvPr>
          <p:cNvSpPr>
            <a:spLocks noGrp="1" noChangeArrowheads="1"/>
          </p:cNvSpPr>
          <p:nvPr>
            <p:ph type="body" sz="half" idx="1"/>
          </p:nvPr>
        </p:nvSpPr>
        <p:spPr>
          <a:xfrm>
            <a:off x="1066800" y="1828800"/>
            <a:ext cx="7086600" cy="4191000"/>
          </a:xfrm>
        </p:spPr>
        <p:txBody>
          <a:bodyPr rtlCol="0">
            <a:normAutofit fontScale="85000" lnSpcReduction="20000"/>
          </a:bodyPr>
          <a:lstStyle/>
          <a:p>
            <a:pPr marL="0" indent="0" eaLnBrk="1" fontAlgn="auto" hangingPunct="1">
              <a:spcAft>
                <a:spcPts val="0"/>
              </a:spcAft>
              <a:buNone/>
              <a:defRPr/>
            </a:pPr>
            <a:r>
              <a:rPr lang="en-US" altLang="en-US" b="1" dirty="0">
                <a:solidFill>
                  <a:schemeClr val="tx1">
                    <a:lumMod val="65000"/>
                    <a:lumOff val="35000"/>
                  </a:schemeClr>
                </a:solidFill>
                <a:latin typeface="Rockwell"/>
              </a:rPr>
              <a:t>We LOVE parental involvement at Bethel Grove because parents are a vital part of this school and their  children’s education.  Some of the ways you can be a part is through our Facebook page, School Website, Class Dojo, etc..</a:t>
            </a:r>
          </a:p>
          <a:p>
            <a:pPr marL="0" indent="0" eaLnBrk="1" fontAlgn="auto" hangingPunct="1">
              <a:spcAft>
                <a:spcPts val="0"/>
              </a:spcAft>
              <a:buFont typeface="Brush Script MT" panose="03060802040406070304" pitchFamily="66" charset="0"/>
              <a:buNone/>
              <a:defRPr/>
            </a:pPr>
            <a:r>
              <a:rPr lang="en-US" altLang="en-US" sz="2200" b="1" u="sng" dirty="0">
                <a:solidFill>
                  <a:schemeClr val="tx1">
                    <a:lumMod val="65000"/>
                    <a:lumOff val="35000"/>
                  </a:schemeClr>
                </a:solidFill>
                <a:latin typeface="Rockwell" panose="02060603020205020403" pitchFamily="18" charset="0"/>
              </a:rPr>
              <a:t>Parental Involvement Opportunities</a:t>
            </a:r>
          </a:p>
          <a:p>
            <a:pPr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Volunteering Before and After School-</a:t>
            </a:r>
          </a:p>
          <a:p>
            <a:pPr marL="0" indent="0" eaLnBrk="1" fontAlgn="auto" hangingPunct="1">
              <a:spcAft>
                <a:spcPts val="0"/>
              </a:spcAft>
              <a:buNone/>
              <a:defRPr/>
            </a:pPr>
            <a:r>
              <a:rPr lang="en-US" altLang="en-US" sz="1400" b="1" dirty="0">
                <a:solidFill>
                  <a:schemeClr val="tx1">
                    <a:lumMod val="65000"/>
                    <a:lumOff val="35000"/>
                  </a:schemeClr>
                </a:solidFill>
                <a:latin typeface="Rockwell"/>
              </a:rPr>
              <a:t>      helping to keep students safe</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Field Trips </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Family Literacy Night</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Family Math Night</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Learning on the Lawn</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Reading and Math Comprehension Parent Seminar</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Doughnuts for Dads</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Muffins for Moms</a:t>
            </a:r>
          </a:p>
          <a:p>
            <a:pPr marL="274320" indent="-274320" eaLnBrk="1" fontAlgn="auto" hangingPunct="1">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Family Science Night</a:t>
            </a:r>
            <a:endParaRPr lang="en-US" altLang="en-US" sz="1400" b="1" dirty="0">
              <a:solidFill>
                <a:schemeClr val="tx1">
                  <a:lumMod val="65000"/>
                  <a:lumOff val="35000"/>
                </a:schemeClr>
              </a:solidFill>
              <a:latin typeface="Rockwell" panose="02060603020205020403" pitchFamily="18" charset="0"/>
            </a:endParaRPr>
          </a:p>
          <a:p>
            <a:pPr marL="274320" indent="-274320">
              <a:spcAft>
                <a:spcPts val="0"/>
              </a:spcAft>
              <a:buFont typeface="Wingdings" panose="05000000000000000000" pitchFamily="2" charset="2"/>
              <a:buChar char="v"/>
              <a:defRPr/>
            </a:pPr>
            <a:r>
              <a:rPr lang="en-US" altLang="en-US" sz="1400" b="1" dirty="0">
                <a:solidFill>
                  <a:schemeClr val="tx1">
                    <a:lumMod val="65000"/>
                    <a:lumOff val="35000"/>
                  </a:schemeClr>
                </a:solidFill>
                <a:latin typeface="Rockwell"/>
              </a:rPr>
              <a:t>Family Engagement Meetings  </a:t>
            </a:r>
            <a:endParaRPr lang="en-US" altLang="en-US" sz="1400" b="1" dirty="0">
              <a:solidFill>
                <a:schemeClr val="tx1">
                  <a:lumMod val="65000"/>
                  <a:lumOff val="35000"/>
                </a:schemeClr>
              </a:solidFill>
              <a:latin typeface="Rockwell" panose="02060603020205020403" pitchFamily="18" charset="0"/>
            </a:endParaRPr>
          </a:p>
          <a:p>
            <a:pPr marL="274320" indent="-274320">
              <a:spcAft>
                <a:spcPts val="0"/>
              </a:spcAft>
              <a:buFont typeface="Wingdings" panose="05000000000000000000" pitchFamily="2" charset="2"/>
              <a:buChar char="v"/>
              <a:defRPr/>
            </a:pPr>
            <a:endParaRPr lang="en-US" altLang="en-US" sz="1800" b="1" dirty="0">
              <a:solidFill>
                <a:schemeClr val="tx1">
                  <a:lumMod val="65000"/>
                  <a:lumOff val="35000"/>
                </a:schemeClr>
              </a:solidFill>
              <a:latin typeface="Rockwell" panose="02060603020205020403" pitchFamily="18" charset="0"/>
            </a:endParaRPr>
          </a:p>
          <a:p>
            <a:pPr marL="0" indent="0" algn="ctr" eaLnBrk="1" fontAlgn="auto" hangingPunct="1">
              <a:spcAft>
                <a:spcPts val="0"/>
              </a:spcAft>
              <a:buFont typeface="Brush Script MT" panose="03060802040406070304" pitchFamily="66" charset="0"/>
              <a:buNone/>
              <a:defRPr/>
            </a:pPr>
            <a:endParaRPr lang="en-US" altLang="en-US" sz="1800" b="1" dirty="0">
              <a:solidFill>
                <a:schemeClr val="tx1">
                  <a:lumMod val="65000"/>
                  <a:lumOff val="35000"/>
                </a:schemeClr>
              </a:solidFill>
              <a:latin typeface="Rockwell" panose="02060603020205020403" pitchFamily="18" charset="0"/>
            </a:endParaRPr>
          </a:p>
          <a:p>
            <a:pPr marL="0" indent="0" eaLnBrk="1" fontAlgn="auto" hangingPunct="1">
              <a:spcAft>
                <a:spcPts val="0"/>
              </a:spcAft>
              <a:buFont typeface="Brush Script MT" panose="03060802040406070304" pitchFamily="66" charset="0"/>
              <a:buNone/>
              <a:defRPr/>
            </a:pPr>
            <a:endParaRPr lang="en-US" altLang="en-US" b="1" dirty="0">
              <a:solidFill>
                <a:schemeClr val="tx1">
                  <a:lumMod val="65000"/>
                  <a:lumOff val="35000"/>
                </a:schemeClr>
              </a:solidFill>
            </a:endParaRPr>
          </a:p>
          <a:p>
            <a:pPr marL="0" indent="0" eaLnBrk="1" fontAlgn="auto" hangingPunct="1">
              <a:spcAft>
                <a:spcPts val="0"/>
              </a:spcAft>
              <a:buNone/>
              <a:defRPr/>
            </a:pPr>
            <a:endParaRPr lang="en-US" altLang="en-US" b="1" dirty="0">
              <a:solidFill>
                <a:schemeClr val="tx1">
                  <a:lumMod val="65000"/>
                  <a:lumOff val="35000"/>
                </a:schemeClr>
              </a:solidFill>
            </a:endParaRPr>
          </a:p>
        </p:txBody>
      </p:sp>
      <p:pic>
        <p:nvPicPr>
          <p:cNvPr id="20484" name="Picture 2">
            <a:extLst>
              <a:ext uri="{FF2B5EF4-FFF2-40B4-BE49-F238E27FC236}">
                <a16:creationId xmlns:a16="http://schemas.microsoft.com/office/drawing/2014/main" id="{52402B7B-D2FB-A883-3D6A-B4671F536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262" y="2766578"/>
            <a:ext cx="235255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a:extLst>
              <a:ext uri="{FF2B5EF4-FFF2-40B4-BE49-F238E27FC236}">
                <a16:creationId xmlns:a16="http://schemas.microsoft.com/office/drawing/2014/main" id="{8236A9FB-BD80-8E65-A40D-3AE5F2AC2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879" y="4697633"/>
            <a:ext cx="2438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45A4-F144-E588-933B-B3F5C0892302}"/>
              </a:ext>
            </a:extLst>
          </p:cNvPr>
          <p:cNvSpPr>
            <a:spLocks noGrp="1"/>
          </p:cNvSpPr>
          <p:nvPr>
            <p:ph type="title"/>
          </p:nvPr>
        </p:nvSpPr>
        <p:spPr/>
        <p:txBody>
          <a:bodyPr/>
          <a:lstStyle/>
          <a:p>
            <a:r>
              <a:rPr lang="en-US" dirty="0"/>
              <a:t>    Parent Training</a:t>
            </a:r>
          </a:p>
        </p:txBody>
      </p:sp>
      <p:sp>
        <p:nvSpPr>
          <p:cNvPr id="3" name="Text Placeholder 2">
            <a:extLst>
              <a:ext uri="{FF2B5EF4-FFF2-40B4-BE49-F238E27FC236}">
                <a16:creationId xmlns:a16="http://schemas.microsoft.com/office/drawing/2014/main" id="{6A7AC560-B9F7-0308-A0E3-41F398A0A742}"/>
              </a:ext>
            </a:extLst>
          </p:cNvPr>
          <p:cNvSpPr>
            <a:spLocks noGrp="1"/>
          </p:cNvSpPr>
          <p:nvPr>
            <p:ph type="body" sz="half" idx="1"/>
          </p:nvPr>
        </p:nvSpPr>
        <p:spPr>
          <a:xfrm>
            <a:off x="685800" y="1326496"/>
            <a:ext cx="8138877" cy="5144011"/>
          </a:xfrm>
        </p:spPr>
        <p:txBody>
          <a:bodyPr/>
          <a:lstStyle/>
          <a:p>
            <a:pPr marL="0" indent="0">
              <a:buNone/>
            </a:pPr>
            <a:r>
              <a:rPr lang="en-US" dirty="0">
                <a:solidFill>
                  <a:srgbClr val="FFC000"/>
                </a:solidFill>
              </a:rPr>
              <a:t>B</a:t>
            </a:r>
            <a:r>
              <a:rPr lang="en-US" sz="2400" dirty="0">
                <a:solidFill>
                  <a:srgbClr val="FFC000"/>
                </a:solidFill>
              </a:rPr>
              <a:t>ethel Grove</a:t>
            </a:r>
            <a:r>
              <a:rPr lang="en-US" sz="2400" dirty="0"/>
              <a:t> provides opportunities for parents to come and learn strategies that they can use at home to support student learning. </a:t>
            </a:r>
          </a:p>
          <a:p>
            <a:pPr marL="0" indent="0">
              <a:buNone/>
            </a:pPr>
            <a:r>
              <a:rPr lang="en-US" sz="2400" dirty="0"/>
              <a:t>The first parent seminar for 2024-2025 will be held in October.</a:t>
            </a:r>
          </a:p>
          <a:p>
            <a:pPr marL="0" indent="0" algn="ctr">
              <a:buNone/>
            </a:pPr>
            <a:r>
              <a:rPr lang="en-US" sz="2400" b="1" dirty="0"/>
              <a:t>Reading Parent Seminar</a:t>
            </a:r>
          </a:p>
          <a:p>
            <a:pPr marL="0" indent="0">
              <a:buNone/>
            </a:pPr>
            <a:r>
              <a:rPr lang="en-US" sz="2400" dirty="0"/>
              <a:t>In this seminar, teachers will share easy yet effective strategies that can be used at home to coincide with what students learn at school.</a:t>
            </a:r>
          </a:p>
          <a:p>
            <a:pPr marL="0" indent="0" algn="ctr">
              <a:buNone/>
            </a:pPr>
            <a:endParaRPr lang="en-US" sz="2400" b="1" dirty="0"/>
          </a:p>
        </p:txBody>
      </p:sp>
    </p:spTree>
    <p:extLst>
      <p:ext uri="{BB962C8B-B14F-4D97-AF65-F5344CB8AC3E}">
        <p14:creationId xmlns:p14="http://schemas.microsoft.com/office/powerpoint/2010/main" val="349608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08745E17-4004-2646-4B46-F2A379EF4749}"/>
              </a:ext>
            </a:extLst>
          </p:cNvPr>
          <p:cNvSpPr>
            <a:spLocks noGrp="1"/>
          </p:cNvSpPr>
          <p:nvPr>
            <p:ph type="title"/>
          </p:nvPr>
        </p:nvSpPr>
        <p:spPr>
          <a:xfrm>
            <a:off x="6254496" y="457200"/>
            <a:ext cx="2318004" cy="1197864"/>
          </a:xfrm>
        </p:spPr>
        <p:txBody>
          <a:bodyPr anchor="b">
            <a:normAutofit/>
          </a:bodyPr>
          <a:lstStyle/>
          <a:p>
            <a:r>
              <a:rPr lang="en-US" sz="1700">
                <a:solidFill>
                  <a:schemeClr val="accent1"/>
                </a:solidFill>
              </a:rPr>
              <a:t>Steps to becoming a volunteer during the school</a:t>
            </a:r>
            <a:br>
              <a:rPr lang="en-US" sz="1700">
                <a:solidFill>
                  <a:schemeClr val="accent1"/>
                </a:solidFill>
              </a:rPr>
            </a:br>
            <a:r>
              <a:rPr lang="en-US" sz="1700">
                <a:solidFill>
                  <a:schemeClr val="accent1"/>
                </a:solidFill>
              </a:rPr>
              <a:t>Day</a:t>
            </a:r>
          </a:p>
        </p:txBody>
      </p:sp>
      <p:pic>
        <p:nvPicPr>
          <p:cNvPr id="6" name="Content Placeholder 5" descr="A group of text on a white background&#10;&#10;Description automatically generated">
            <a:extLst>
              <a:ext uri="{FF2B5EF4-FFF2-40B4-BE49-F238E27FC236}">
                <a16:creationId xmlns:a16="http://schemas.microsoft.com/office/drawing/2014/main" id="{16CAC39E-30C5-AB78-B68B-5465DA86E804}"/>
              </a:ext>
            </a:extLst>
          </p:cNvPr>
          <p:cNvPicPr>
            <a:picLocks noChangeAspect="1"/>
          </p:cNvPicPr>
          <p:nvPr/>
        </p:nvPicPr>
        <p:blipFill>
          <a:blip r:embed="rId2"/>
          <a:stretch>
            <a:fillRect/>
          </a:stretch>
        </p:blipFill>
        <p:spPr>
          <a:xfrm>
            <a:off x="695195" y="1714798"/>
            <a:ext cx="4483705" cy="3117723"/>
          </a:xfrm>
          <a:prstGeom prst="rect">
            <a:avLst/>
          </a:prstGeom>
        </p:spPr>
      </p:pic>
      <p:sp>
        <p:nvSpPr>
          <p:cNvPr id="11" name="Content Placeholder 10">
            <a:extLst>
              <a:ext uri="{FF2B5EF4-FFF2-40B4-BE49-F238E27FC236}">
                <a16:creationId xmlns:a16="http://schemas.microsoft.com/office/drawing/2014/main" id="{5AC1A665-EEAB-627E-D97A-33D9161E4A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53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14" name="Freeform 6">
            <a:extLst>
              <a:ext uri="{FF2B5EF4-FFF2-40B4-BE49-F238E27FC236}">
                <a16:creationId xmlns:a16="http://schemas.microsoft.com/office/drawing/2014/main" id="{43F7E509-38FC-430B-BEE9-0BD7F137B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1516" name="Rectangle 21515">
            <a:extLst>
              <a:ext uri="{FF2B5EF4-FFF2-40B4-BE49-F238E27FC236}">
                <a16:creationId xmlns:a16="http://schemas.microsoft.com/office/drawing/2014/main" id="{27361208-7573-4B45-9251-E4E92E7EF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518" name="Rectangle 21517">
            <a:extLst>
              <a:ext uri="{FF2B5EF4-FFF2-40B4-BE49-F238E27FC236}">
                <a16:creationId xmlns:a16="http://schemas.microsoft.com/office/drawing/2014/main" id="{5356B7AC-8991-4B6B-92E2-9EBB80DBB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520" name="Freeform: Shape 21519">
            <a:extLst>
              <a:ext uri="{FF2B5EF4-FFF2-40B4-BE49-F238E27FC236}">
                <a16:creationId xmlns:a16="http://schemas.microsoft.com/office/drawing/2014/main" id="{A8AFFF25-F4D6-4BBC-841D-3B3014ED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6763" y="0"/>
            <a:ext cx="4257237"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2" name="Rectangle 2">
            <a:extLst>
              <a:ext uri="{FF2B5EF4-FFF2-40B4-BE49-F238E27FC236}">
                <a16:creationId xmlns:a16="http://schemas.microsoft.com/office/drawing/2014/main" id="{42AC1726-4ABE-4C2A-9987-817FB994E36A}"/>
              </a:ext>
            </a:extLst>
          </p:cNvPr>
          <p:cNvSpPr>
            <a:spLocks noGrp="1"/>
          </p:cNvSpPr>
          <p:nvPr>
            <p:ph type="title"/>
          </p:nvPr>
        </p:nvSpPr>
        <p:spPr>
          <a:xfrm>
            <a:off x="5363935" y="382384"/>
            <a:ext cx="3445329" cy="1821185"/>
          </a:xfrm>
        </p:spPr>
        <p:txBody>
          <a:bodyPr vert="horz" lIns="91440" tIns="45720" rIns="91440" bIns="45720" rtlCol="0" anchor="ctr">
            <a:normAutofit/>
          </a:bodyPr>
          <a:lstStyle/>
          <a:p>
            <a:pPr defTabSz="914400" eaLnBrk="1" fontAlgn="auto" hangingPunct="1">
              <a:spcAft>
                <a:spcPts val="0"/>
              </a:spcAft>
              <a:defRPr/>
            </a:pPr>
            <a:r>
              <a:rPr lang="en-US" altLang="en-US" sz="3500" b="1" spc="200"/>
              <a:t>School Improvement Plan</a:t>
            </a:r>
          </a:p>
        </p:txBody>
      </p:sp>
      <p:pic>
        <p:nvPicPr>
          <p:cNvPr id="21508" name="Picture 5" descr="Welcome to the Granville County Schools Curriculum &amp; Instruction Wiki">
            <a:extLst>
              <a:ext uri="{FF2B5EF4-FFF2-40B4-BE49-F238E27FC236}">
                <a16:creationId xmlns:a16="http://schemas.microsoft.com/office/drawing/2014/main" id="{6AF2F5F3-B26E-AC9B-A8E7-69527B0B10AF}"/>
              </a:ext>
            </a:extLst>
          </p:cNvPr>
          <p:cNvPicPr>
            <a:picLocks noChangeAspect="1"/>
          </p:cNvPicPr>
          <p:nvPr/>
        </p:nvPicPr>
        <p:blipFill rotWithShape="1">
          <a:blip r:embed="rId2">
            <a:extLst>
              <a:ext uri="{28A0092B-C50C-407E-A947-70E740481C1C}">
                <a14:useLocalDpi xmlns:a14="http://schemas.microsoft.com/office/drawing/2010/main" val="0"/>
              </a:ext>
            </a:extLst>
          </a:blip>
          <a:srcRect t="10749" r="3" b="3520"/>
          <a:stretch/>
        </p:blipFill>
        <p:spPr bwMode="auto">
          <a:xfrm>
            <a:off x="20" y="10"/>
            <a:ext cx="4932872" cy="3383270"/>
          </a:xfrm>
          <a:custGeom>
            <a:avLst/>
            <a:gdLst/>
            <a:ahLst/>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이제야의 탐구생활 :: 가치마케팅 이야기 - 나에게 ...">
            <a:extLst>
              <a:ext uri="{FF2B5EF4-FFF2-40B4-BE49-F238E27FC236}">
                <a16:creationId xmlns:a16="http://schemas.microsoft.com/office/drawing/2014/main" id="{B00FB50C-277C-8A10-12CF-26C77E809B50}"/>
              </a:ext>
            </a:extLst>
          </p:cNvPr>
          <p:cNvPicPr>
            <a:picLocks noChangeAspect="1"/>
          </p:cNvPicPr>
          <p:nvPr/>
        </p:nvPicPr>
        <p:blipFill rotWithShape="1">
          <a:blip r:embed="rId3">
            <a:extLst>
              <a:ext uri="{28A0092B-C50C-407E-A947-70E740481C1C}">
                <a14:useLocalDpi xmlns:a14="http://schemas.microsoft.com/office/drawing/2010/main" val="0"/>
              </a:ext>
            </a:extLst>
          </a:blip>
          <a:srcRect r="2" b="23651"/>
          <a:stretch/>
        </p:blipFill>
        <p:spPr bwMode="auto">
          <a:xfrm>
            <a:off x="20" y="3474720"/>
            <a:ext cx="4932872" cy="3383280"/>
          </a:xfrm>
          <a:custGeom>
            <a:avLst/>
            <a:gdLst/>
            <a:ahLst/>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4249E37A-6225-41AE-5AFF-72D14FF729F4}"/>
              </a:ext>
            </a:extLst>
          </p:cNvPr>
          <p:cNvSpPr>
            <a:spLocks noGrp="1" noChangeArrowheads="1"/>
          </p:cNvSpPr>
          <p:nvPr>
            <p:ph type="body" sz="half" idx="1"/>
          </p:nvPr>
        </p:nvSpPr>
        <p:spPr>
          <a:xfrm>
            <a:off x="5363934" y="2460171"/>
            <a:ext cx="3453493" cy="3626249"/>
          </a:xfrm>
        </p:spPr>
        <p:txBody>
          <a:bodyPr vert="horz" lIns="91440" tIns="45720" rIns="91440" bIns="45720" rtlCol="0">
            <a:normAutofit lnSpcReduction="10000"/>
          </a:bodyPr>
          <a:lstStyle/>
          <a:p>
            <a:pPr marL="0" defTabSz="914400" eaLnBrk="1" hangingPunct="1">
              <a:lnSpc>
                <a:spcPct val="100000"/>
              </a:lnSpc>
              <a:buNone/>
            </a:pPr>
            <a:r>
              <a:rPr lang="en-US" altLang="en-US" sz="1700" b="1" dirty="0">
                <a:solidFill>
                  <a:schemeClr val="tx1"/>
                </a:solidFill>
              </a:rPr>
              <a:t>The School Improvement Plan or the SIP plan  is our school's action plan for school wide improvement. It is a working document that is developed by a team that includes school leaders, teachers, parents, and community stakeholders. </a:t>
            </a:r>
          </a:p>
          <a:p>
            <a:pPr marL="0" defTabSz="914400" eaLnBrk="1" hangingPunct="1">
              <a:lnSpc>
                <a:spcPct val="100000"/>
              </a:lnSpc>
              <a:buFont typeface="Brush Script MT" panose="03060802040406070304" pitchFamily="66" charset="0"/>
              <a:buNone/>
            </a:pPr>
            <a:endParaRPr lang="en-US" altLang="en-US" sz="1700" b="1">
              <a:solidFill>
                <a:schemeClr val="tx1"/>
              </a:solidFill>
            </a:endParaRPr>
          </a:p>
          <a:p>
            <a:pPr marL="0" defTabSz="914400" eaLnBrk="1" hangingPunct="1">
              <a:lnSpc>
                <a:spcPct val="100000"/>
              </a:lnSpc>
              <a:buNone/>
            </a:pPr>
            <a:r>
              <a:rPr lang="en-US" altLang="en-US" sz="1700" b="1" dirty="0">
                <a:solidFill>
                  <a:schemeClr val="tx1"/>
                </a:solidFill>
              </a:rPr>
              <a:t>Teachers, parents, and students work collaboratively in committees to develop the plan. </a:t>
            </a: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7"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2539" name="Rectangle 22538">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533" name="Picture 22532" descr="Glasses on top of a book">
            <a:extLst>
              <a:ext uri="{FF2B5EF4-FFF2-40B4-BE49-F238E27FC236}">
                <a16:creationId xmlns:a16="http://schemas.microsoft.com/office/drawing/2014/main" id="{7AF5389A-EB15-CC29-3800-5067EED00F8B}"/>
              </a:ext>
            </a:extLst>
          </p:cNvPr>
          <p:cNvPicPr>
            <a:picLocks noChangeAspect="1"/>
          </p:cNvPicPr>
          <p:nvPr/>
        </p:nvPicPr>
        <p:blipFill rotWithShape="1">
          <a:blip r:embed="rId2"/>
          <a:srcRect l="21996" r="42864" b="10"/>
          <a:stretch/>
        </p:blipFill>
        <p:spPr>
          <a:xfrm>
            <a:off x="5503984" y="10"/>
            <a:ext cx="3640016" cy="6857990"/>
          </a:xfrm>
          <a:prstGeom prst="rect">
            <a:avLst/>
          </a:prstGeom>
        </p:spPr>
      </p:pic>
      <p:sp>
        <p:nvSpPr>
          <p:cNvPr id="22541"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17410" name="Rectangle 2">
            <a:extLst>
              <a:ext uri="{FF2B5EF4-FFF2-40B4-BE49-F238E27FC236}">
                <a16:creationId xmlns:a16="http://schemas.microsoft.com/office/drawing/2014/main" id="{25FED554-4B9B-4631-9448-D6C7F43C8307}"/>
              </a:ext>
            </a:extLst>
          </p:cNvPr>
          <p:cNvSpPr>
            <a:spLocks noGrp="1"/>
          </p:cNvSpPr>
          <p:nvPr>
            <p:ph type="title"/>
          </p:nvPr>
        </p:nvSpPr>
        <p:spPr>
          <a:xfrm>
            <a:off x="573788" y="382385"/>
            <a:ext cx="4511923" cy="1492132"/>
          </a:xfrm>
        </p:spPr>
        <p:txBody>
          <a:bodyPr vert="horz" lIns="91440" tIns="45720" rIns="91440" bIns="45720" rtlCol="0" anchor="t">
            <a:normAutofit/>
          </a:bodyPr>
          <a:lstStyle/>
          <a:p>
            <a:pPr defTabSz="914400" eaLnBrk="1" fontAlgn="auto" hangingPunct="1">
              <a:spcAft>
                <a:spcPts val="0"/>
              </a:spcAft>
              <a:defRPr/>
            </a:pPr>
            <a:r>
              <a:rPr lang="en-US" altLang="en-US" sz="4700" b="1" spc="200"/>
              <a:t>Parents’ Right to Know</a:t>
            </a:r>
          </a:p>
        </p:txBody>
      </p:sp>
      <p:sp>
        <p:nvSpPr>
          <p:cNvPr id="22543" name="Rectangle 22542">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531" name="Rectangle 3">
            <a:extLst>
              <a:ext uri="{FF2B5EF4-FFF2-40B4-BE49-F238E27FC236}">
                <a16:creationId xmlns:a16="http://schemas.microsoft.com/office/drawing/2014/main" id="{484D2C8C-FD1D-960E-8525-EE773160C54B}"/>
              </a:ext>
            </a:extLst>
          </p:cNvPr>
          <p:cNvSpPr>
            <a:spLocks noGrp="1" noChangeArrowheads="1"/>
          </p:cNvSpPr>
          <p:nvPr>
            <p:ph type="body" sz="half" idx="1"/>
          </p:nvPr>
        </p:nvSpPr>
        <p:spPr>
          <a:xfrm>
            <a:off x="573788" y="1948544"/>
            <a:ext cx="4511923" cy="3931048"/>
          </a:xfrm>
        </p:spPr>
        <p:txBody>
          <a:bodyPr vert="horz" lIns="91440" tIns="45720" rIns="91440" bIns="45720" rtlCol="0">
            <a:normAutofit/>
          </a:bodyPr>
          <a:lstStyle/>
          <a:p>
            <a:pPr defTabSz="914400" eaLnBrk="1" hangingPunct="1">
              <a:lnSpc>
                <a:spcPct val="100000"/>
              </a:lnSpc>
              <a:buFontTx/>
              <a:buNone/>
            </a:pPr>
            <a:r>
              <a:rPr lang="en-US" altLang="en-US" sz="1400" b="1" dirty="0">
                <a:solidFill>
                  <a:schemeClr val="tx1">
                    <a:lumMod val="65000"/>
                    <a:lumOff val="35000"/>
                  </a:schemeClr>
                </a:solidFill>
              </a:rPr>
              <a:t>All parents have the right to request:</a:t>
            </a:r>
          </a:p>
          <a:p>
            <a:pPr defTabSz="914400" eaLnBrk="1" hangingPunct="1">
              <a:lnSpc>
                <a:spcPct val="100000"/>
              </a:lnSpc>
              <a:buFontTx/>
              <a:buNone/>
            </a:pPr>
            <a:endParaRPr lang="en-US" altLang="en-US" sz="1400" b="1">
              <a:solidFill>
                <a:schemeClr val="tx1">
                  <a:lumMod val="65000"/>
                  <a:lumOff val="35000"/>
                </a:schemeClr>
              </a:solidFill>
            </a:endParaRPr>
          </a:p>
          <a:p>
            <a:pPr defTabSz="914400" eaLnBrk="1" hangingPunct="1">
              <a:lnSpc>
                <a:spcPct val="100000"/>
              </a:lnSpc>
              <a:buFont typeface="Wingdings" panose="05000000000000000000" pitchFamily="2" charset="2"/>
              <a:buChar char="v"/>
            </a:pPr>
            <a:r>
              <a:rPr lang="en-US" altLang="en-US" sz="1400" b="1" dirty="0">
                <a:solidFill>
                  <a:schemeClr val="tx1">
                    <a:lumMod val="65000"/>
                    <a:lumOff val="35000"/>
                  </a:schemeClr>
                </a:solidFill>
              </a:rPr>
              <a:t>A teacher’s professional qualifications, which includes: state qualifications, licensure, certification, waivers</a:t>
            </a:r>
          </a:p>
          <a:p>
            <a:pPr defTabSz="914400" eaLnBrk="1" hangingPunct="1">
              <a:lnSpc>
                <a:spcPct val="100000"/>
              </a:lnSpc>
              <a:buFont typeface="Wingdings" panose="05000000000000000000" pitchFamily="2" charset="2"/>
              <a:buChar char="v"/>
            </a:pPr>
            <a:r>
              <a:rPr lang="en-US" altLang="en-US" sz="1400" b="1" dirty="0">
                <a:solidFill>
                  <a:schemeClr val="tx1">
                    <a:lumMod val="65000"/>
                    <a:lumOff val="35000"/>
                  </a:schemeClr>
                </a:solidFill>
              </a:rPr>
              <a:t>A teacher’s bachelors and/or graduate degree, fields of endorsement, previous teaching experience</a:t>
            </a:r>
          </a:p>
          <a:p>
            <a:pPr defTabSz="914400" eaLnBrk="1" hangingPunct="1">
              <a:lnSpc>
                <a:spcPct val="100000"/>
              </a:lnSpc>
              <a:buFont typeface="Wingdings" panose="05000000000000000000" pitchFamily="2" charset="2"/>
              <a:buChar char="v"/>
            </a:pPr>
            <a:r>
              <a:rPr lang="en-US" altLang="en-US" sz="1400" b="1" dirty="0">
                <a:solidFill>
                  <a:schemeClr val="tx1">
                    <a:lumMod val="65000"/>
                    <a:lumOff val="35000"/>
                  </a:schemeClr>
                </a:solidFill>
              </a:rPr>
              <a:t>A paraprofessional’s qualifications</a:t>
            </a:r>
          </a:p>
          <a:p>
            <a:pPr defTabSz="914400" eaLnBrk="1" hangingPunct="1">
              <a:lnSpc>
                <a:spcPct val="100000"/>
              </a:lnSpc>
              <a:buFont typeface="Wingdings" panose="05000000000000000000" pitchFamily="2" charset="2"/>
              <a:buChar char="v"/>
            </a:pPr>
            <a:r>
              <a:rPr lang="en-US" altLang="en-US" sz="1400" b="1" dirty="0">
                <a:solidFill>
                  <a:schemeClr val="tx1">
                    <a:lumMod val="65000"/>
                    <a:lumOff val="35000"/>
                  </a:schemeClr>
                </a:solidFill>
              </a:rPr>
              <a:t>An assurance that their child’s name, address, and telephone listing not be released to military recruiters</a:t>
            </a:r>
          </a:p>
          <a:p>
            <a:pPr defTabSz="914400" eaLnBrk="1" hangingPunct="1">
              <a:lnSpc>
                <a:spcPct val="100000"/>
              </a:lnSpc>
              <a:buFont typeface="Wingdings" panose="05000000000000000000" pitchFamily="2" charset="2"/>
              <a:buChar char="v"/>
            </a:pPr>
            <a:r>
              <a:rPr lang="en-US" altLang="en-US" sz="1400" b="1" dirty="0">
                <a:solidFill>
                  <a:schemeClr val="tx1">
                    <a:lumMod val="65000"/>
                    <a:lumOff val="35000"/>
                  </a:schemeClr>
                </a:solidFill>
              </a:rPr>
              <a:t>To find this information you may visit: </a:t>
            </a:r>
            <a:r>
              <a:rPr lang="en-US" sz="1400" dirty="0">
                <a:ea typeface="+mn-lt"/>
                <a:cs typeface="+mn-lt"/>
                <a:hlinkClick r:id="rId3"/>
              </a:rPr>
              <a:t>https://tdoe.tncompass.org/public/search</a:t>
            </a:r>
          </a:p>
          <a:p>
            <a:pPr defTabSz="914400">
              <a:lnSpc>
                <a:spcPct val="100000"/>
              </a:lnSpc>
              <a:buFont typeface="Wingdings" panose="05000000000000000000" pitchFamily="2" charset="2"/>
              <a:buChar char="v"/>
            </a:pPr>
            <a:endParaRPr lang="en-US" sz="1400" dirty="0">
              <a:solidFill>
                <a:schemeClr val="tx1">
                  <a:lumMod val="65000"/>
                  <a:lumOff val="35000"/>
                </a:schemeClr>
              </a:solidFill>
            </a:endParaRPr>
          </a:p>
          <a:p>
            <a:pPr defTabSz="914400" eaLnBrk="1" hangingPunct="1">
              <a:lnSpc>
                <a:spcPct val="100000"/>
              </a:lnSpc>
              <a:buFont typeface="Wingdings" panose="05000000000000000000" pitchFamily="2" charset="2"/>
              <a:buChar char="v"/>
            </a:pPr>
            <a:endParaRPr lang="en-US" altLang="en-US" sz="1400" b="1">
              <a:solidFill>
                <a:schemeClr val="tx1">
                  <a:lumMod val="65000"/>
                  <a:lumOff val="35000"/>
                </a:schemeClr>
              </a:solidFill>
            </a:endParaRPr>
          </a:p>
          <a:p>
            <a:pPr defTabSz="914400" eaLnBrk="1" hangingPunct="1">
              <a:lnSpc>
                <a:spcPct val="100000"/>
              </a:lnSpc>
              <a:buFont typeface="Wingdings" panose="05000000000000000000" pitchFamily="2" charset="2"/>
              <a:buChar char="v"/>
            </a:pPr>
            <a:endParaRPr lang="en-US" altLang="en-US" sz="1400" b="1">
              <a:solidFill>
                <a:schemeClr val="tx1">
                  <a:lumMod val="65000"/>
                  <a:lumOff val="3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60813D-7FB8-4F9A-A5A9-1D0AAF5872A6}"/>
              </a:ext>
            </a:extLst>
          </p:cNvPr>
          <p:cNvSpPr>
            <a:spLocks noGrp="1"/>
          </p:cNvSpPr>
          <p:nvPr>
            <p:ph type="title"/>
          </p:nvPr>
        </p:nvSpPr>
        <p:spPr>
          <a:xfrm>
            <a:off x="1219200" y="838200"/>
            <a:ext cx="6413500" cy="914400"/>
          </a:xfrm>
          <a:solidFill>
            <a:srgbClr val="FFC000"/>
          </a:solidFill>
        </p:spPr>
        <p:txBody>
          <a:bodyPr>
            <a:normAutofit fontScale="90000"/>
          </a:bodyPr>
          <a:lstStyle/>
          <a:p>
            <a:pPr algn="ctr" eaLnBrk="1" fontAlgn="auto" hangingPunct="1">
              <a:spcAft>
                <a:spcPts val="0"/>
              </a:spcAft>
              <a:defRPr/>
            </a:pPr>
            <a:r>
              <a:rPr lang="en-US" altLang="en-US" sz="3600" b="1" dirty="0">
                <a:solidFill>
                  <a:schemeClr val="accent3">
                    <a:lumMod val="75000"/>
                  </a:schemeClr>
                </a:solidFill>
                <a:latin typeface="Rockwell" panose="02060603020205020403" pitchFamily="18" charset="0"/>
              </a:rPr>
              <a:t>Student Code of Conduct</a:t>
            </a:r>
            <a:endParaRPr lang="en-US" altLang="en-US" sz="3600" dirty="0">
              <a:solidFill>
                <a:schemeClr val="accent3">
                  <a:lumMod val="75000"/>
                </a:schemeClr>
              </a:solidFill>
              <a:latin typeface="Rockwell" panose="02060603020205020403" pitchFamily="18" charset="0"/>
            </a:endParaRPr>
          </a:p>
        </p:txBody>
      </p:sp>
      <p:sp>
        <p:nvSpPr>
          <p:cNvPr id="23555" name="Content Placeholder 2">
            <a:extLst>
              <a:ext uri="{FF2B5EF4-FFF2-40B4-BE49-F238E27FC236}">
                <a16:creationId xmlns:a16="http://schemas.microsoft.com/office/drawing/2014/main" id="{D8C91ED7-4ACC-BC26-BDF1-E9BBDCAD5F6C}"/>
              </a:ext>
            </a:extLst>
          </p:cNvPr>
          <p:cNvSpPr>
            <a:spLocks noGrp="1" noChangeArrowheads="1"/>
          </p:cNvSpPr>
          <p:nvPr>
            <p:ph idx="1"/>
          </p:nvPr>
        </p:nvSpPr>
        <p:spPr>
          <a:xfrm>
            <a:off x="914400" y="1828800"/>
            <a:ext cx="7315200" cy="3505200"/>
          </a:xfrm>
        </p:spPr>
        <p:txBody>
          <a:bodyPr/>
          <a:lstStyle/>
          <a:p>
            <a:pPr marL="0" indent="0" eaLnBrk="1" hangingPunct="1">
              <a:buFontTx/>
              <a:buNone/>
            </a:pPr>
            <a:r>
              <a:rPr lang="en-US" altLang="en-US" sz="3200" b="1">
                <a:latin typeface="Rockwell" panose="02060603020205020403" pitchFamily="18" charset="0"/>
              </a:rPr>
              <a:t>A list of infractions of school discipline, identified by district,  that teachers, administrators, and district officials utilize to outline offenses and penalties by category. </a:t>
            </a:r>
          </a:p>
        </p:txBody>
      </p:sp>
      <p:pic>
        <p:nvPicPr>
          <p:cNvPr id="23556" name="Picture 2" descr="Welcome to Mr. Jordan's Wiki - Handbook">
            <a:extLst>
              <a:ext uri="{FF2B5EF4-FFF2-40B4-BE49-F238E27FC236}">
                <a16:creationId xmlns:a16="http://schemas.microsoft.com/office/drawing/2014/main" id="{61B7A8DF-F88C-2E81-A09B-F933969515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00600"/>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E773-EB39-D1B3-D3AE-C446BBEB00A2}"/>
              </a:ext>
            </a:extLst>
          </p:cNvPr>
          <p:cNvSpPr>
            <a:spLocks noGrp="1"/>
          </p:cNvSpPr>
          <p:nvPr>
            <p:ph type="title"/>
          </p:nvPr>
        </p:nvSpPr>
        <p:spPr/>
        <p:txBody>
          <a:bodyPr/>
          <a:lstStyle/>
          <a:p>
            <a:r>
              <a:rPr lang="en-US" dirty="0" err="1"/>
              <a:t>Mscs</a:t>
            </a:r>
            <a:r>
              <a:rPr lang="en-US" dirty="0"/>
              <a:t> parent and Family Engagement Policy </a:t>
            </a:r>
          </a:p>
        </p:txBody>
      </p:sp>
      <p:sp>
        <p:nvSpPr>
          <p:cNvPr id="3" name="Content Placeholder 2">
            <a:extLst>
              <a:ext uri="{FF2B5EF4-FFF2-40B4-BE49-F238E27FC236}">
                <a16:creationId xmlns:a16="http://schemas.microsoft.com/office/drawing/2014/main" id="{13C36319-8D8D-002C-F468-AF3103D3BFDD}"/>
              </a:ext>
            </a:extLst>
          </p:cNvPr>
          <p:cNvSpPr>
            <a:spLocks noGrp="1"/>
          </p:cNvSpPr>
          <p:nvPr>
            <p:ph idx="1"/>
          </p:nvPr>
        </p:nvSpPr>
        <p:spPr>
          <a:xfrm>
            <a:off x="749677" y="2286000"/>
            <a:ext cx="8093843" cy="3594100"/>
          </a:xfrm>
        </p:spPr>
        <p:txBody>
          <a:bodyPr/>
          <a:lstStyle/>
          <a:p>
            <a:pPr marL="0" indent="0">
              <a:buNone/>
            </a:pPr>
            <a:r>
              <a:rPr lang="en-US" sz="2800" dirty="0">
                <a:ea typeface="+mn-lt"/>
                <a:cs typeface="+mn-lt"/>
              </a:rPr>
              <a:t>Memphis Shelby County Schools aims to promote positive partnerships between parents and the district to support high standards and improve student academic achievement. </a:t>
            </a:r>
          </a:p>
          <a:p>
            <a:pPr marL="0" indent="0">
              <a:buNone/>
            </a:pPr>
            <a:r>
              <a:rPr lang="en-US" sz="2800" dirty="0">
                <a:ea typeface="+mn-lt"/>
                <a:cs typeface="+mn-lt"/>
              </a:rPr>
              <a:t>This policy applies to parents with students enrolled in Shelby County Schools, parent organizations, and District employees. </a:t>
            </a:r>
            <a:endParaRPr lang="en-US" sz="2800"/>
          </a:p>
        </p:txBody>
      </p:sp>
      <p:pic>
        <p:nvPicPr>
          <p:cNvPr id="4" name="Picture 3" descr="A logo with text overlay&#10;&#10;Description automatically generated">
            <a:extLst>
              <a:ext uri="{FF2B5EF4-FFF2-40B4-BE49-F238E27FC236}">
                <a16:creationId xmlns:a16="http://schemas.microsoft.com/office/drawing/2014/main" id="{B75397E3-55B7-046A-EA07-E1A02D9DDCCB}"/>
              </a:ext>
            </a:extLst>
          </p:cNvPr>
          <p:cNvPicPr>
            <a:picLocks noChangeAspect="1"/>
          </p:cNvPicPr>
          <p:nvPr/>
        </p:nvPicPr>
        <p:blipFill>
          <a:blip r:embed="rId2"/>
          <a:stretch>
            <a:fillRect/>
          </a:stretch>
        </p:blipFill>
        <p:spPr>
          <a:xfrm>
            <a:off x="7141491" y="4747624"/>
            <a:ext cx="1695450" cy="1133475"/>
          </a:xfrm>
          <a:prstGeom prst="rect">
            <a:avLst/>
          </a:prstGeom>
        </p:spPr>
      </p:pic>
    </p:spTree>
    <p:extLst>
      <p:ext uri="{BB962C8B-B14F-4D97-AF65-F5344CB8AC3E}">
        <p14:creationId xmlns:p14="http://schemas.microsoft.com/office/powerpoint/2010/main" val="137608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QUESTIONS FOR DISCUSSION">
            <a:extLst>
              <a:ext uri="{FF2B5EF4-FFF2-40B4-BE49-F238E27FC236}">
                <a16:creationId xmlns:a16="http://schemas.microsoft.com/office/drawing/2014/main" id="{48988F71-0F63-2800-CF6D-408F4E1020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81D6-71A8-D31F-7B1D-DEFA6ED33A32}"/>
              </a:ext>
            </a:extLst>
          </p:cNvPr>
          <p:cNvSpPr>
            <a:spLocks noGrp="1"/>
          </p:cNvSpPr>
          <p:nvPr>
            <p:ph type="title"/>
          </p:nvPr>
        </p:nvSpPr>
        <p:spPr/>
        <p:txBody>
          <a:bodyPr/>
          <a:lstStyle/>
          <a:p>
            <a:pPr algn="ctr"/>
            <a:r>
              <a:rPr lang="en-US" dirty="0"/>
              <a:t>Contact Us</a:t>
            </a:r>
            <a:br>
              <a:rPr lang="en-US" dirty="0"/>
            </a:br>
            <a:r>
              <a:rPr lang="en-US" sz="3200" dirty="0">
                <a:solidFill>
                  <a:schemeClr val="accent3">
                    <a:lumMod val="60000"/>
                    <a:lumOff val="40000"/>
                  </a:schemeClr>
                </a:solidFill>
              </a:rPr>
              <a:t>School phone- 416-5012</a:t>
            </a:r>
          </a:p>
        </p:txBody>
      </p:sp>
      <p:sp>
        <p:nvSpPr>
          <p:cNvPr id="3" name="Content Placeholder 2">
            <a:extLst>
              <a:ext uri="{FF2B5EF4-FFF2-40B4-BE49-F238E27FC236}">
                <a16:creationId xmlns:a16="http://schemas.microsoft.com/office/drawing/2014/main" id="{492B6CE4-258C-AD34-F64C-B7BC205A0083}"/>
              </a:ext>
            </a:extLst>
          </p:cNvPr>
          <p:cNvSpPr>
            <a:spLocks noGrp="1"/>
          </p:cNvSpPr>
          <p:nvPr>
            <p:ph idx="1"/>
          </p:nvPr>
        </p:nvSpPr>
        <p:spPr>
          <a:xfrm>
            <a:off x="938213" y="2286000"/>
            <a:ext cx="7634287" cy="4178413"/>
          </a:xfrm>
        </p:spPr>
        <p:txBody>
          <a:bodyPr/>
          <a:lstStyle/>
          <a:p>
            <a:pPr marL="0" indent="0">
              <a:buNone/>
            </a:pPr>
            <a:r>
              <a:rPr lang="en-US" sz="2800" dirty="0"/>
              <a:t>Craig McKee, Principal   </a:t>
            </a:r>
            <a:r>
              <a:rPr lang="en-US" sz="2800" dirty="0">
                <a:hlinkClick r:id="rId2"/>
              </a:rPr>
              <a:t>mckeec@scsk12.org</a:t>
            </a:r>
            <a:endParaRPr lang="en-US" sz="2800"/>
          </a:p>
          <a:p>
            <a:pPr marL="0" indent="0">
              <a:buNone/>
            </a:pPr>
            <a:r>
              <a:rPr lang="en-US" sz="2800" dirty="0"/>
              <a:t>Mrs. Rhonda B. Wilson, Professional Learning Coach </a:t>
            </a:r>
          </a:p>
          <a:p>
            <a:pPr marL="0" indent="0">
              <a:buNone/>
            </a:pPr>
            <a:r>
              <a:rPr lang="en-US" sz="2800" dirty="0"/>
              <a:t> </a:t>
            </a:r>
            <a:r>
              <a:rPr lang="en-US" sz="2800" dirty="0">
                <a:hlinkClick r:id="rId3"/>
              </a:rPr>
              <a:t>wilsonrb@scsk12.org</a:t>
            </a:r>
            <a:endParaRPr lang="en-US" sz="2800" dirty="0"/>
          </a:p>
          <a:p>
            <a:pPr marL="0" indent="0">
              <a:buNone/>
            </a:pPr>
            <a:r>
              <a:rPr lang="en-US" sz="2800" dirty="0"/>
              <a:t>Mrs. </a:t>
            </a:r>
            <a:r>
              <a:rPr lang="en-US" sz="2800" dirty="0" err="1"/>
              <a:t>Torquoise</a:t>
            </a:r>
            <a:r>
              <a:rPr lang="en-US" sz="2800" dirty="0"/>
              <a:t> Mallory, Dean of Students,  </a:t>
            </a:r>
            <a:r>
              <a:rPr lang="en-US" sz="2800" dirty="0">
                <a:hlinkClick r:id="rId4"/>
              </a:rPr>
              <a:t>harristd@scsk12.org</a:t>
            </a:r>
            <a:endParaRPr lang="en-US" sz="2800"/>
          </a:p>
          <a:p>
            <a:pPr marL="0" indent="0">
              <a:buNone/>
            </a:pPr>
            <a:r>
              <a:rPr lang="en-US" sz="2800" dirty="0"/>
              <a:t>Ms. Tamara Dickerson, Professional Counselor, </a:t>
            </a:r>
            <a:r>
              <a:rPr lang="en-US" sz="2800" dirty="0">
                <a:hlinkClick r:id="rId5"/>
              </a:rPr>
              <a:t>dickersont1@scsk12.org</a:t>
            </a:r>
            <a:endParaRPr lang="en-US" sz="2800" dirty="0"/>
          </a:p>
          <a:p>
            <a:pPr marL="0" indent="0">
              <a:buNone/>
            </a:pPr>
            <a:endParaRPr lang="en-US" sz="2800" dirty="0"/>
          </a:p>
        </p:txBody>
      </p:sp>
    </p:spTree>
    <p:extLst>
      <p:ext uri="{BB962C8B-B14F-4D97-AF65-F5344CB8AC3E}">
        <p14:creationId xmlns:p14="http://schemas.microsoft.com/office/powerpoint/2010/main" val="407797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0D9D-0C17-C4A5-E53B-BE993759D9DA}"/>
              </a:ext>
            </a:extLst>
          </p:cNvPr>
          <p:cNvSpPr>
            <a:spLocks noGrp="1"/>
          </p:cNvSpPr>
          <p:nvPr>
            <p:ph type="title"/>
          </p:nvPr>
        </p:nvSpPr>
        <p:spPr/>
        <p:txBody>
          <a:bodyPr>
            <a:normAutofit fontScale="90000"/>
          </a:bodyPr>
          <a:lstStyle/>
          <a:p>
            <a:r>
              <a:rPr lang="en-US" dirty="0"/>
              <a:t>Parent and family Engagement Requirements</a:t>
            </a:r>
          </a:p>
        </p:txBody>
      </p:sp>
      <p:sp>
        <p:nvSpPr>
          <p:cNvPr id="3" name="Content Placeholder 2">
            <a:extLst>
              <a:ext uri="{FF2B5EF4-FFF2-40B4-BE49-F238E27FC236}">
                <a16:creationId xmlns:a16="http://schemas.microsoft.com/office/drawing/2014/main" id="{E143A8E8-381E-13F9-46BC-D41EC302B622}"/>
              </a:ext>
            </a:extLst>
          </p:cNvPr>
          <p:cNvSpPr>
            <a:spLocks noGrp="1"/>
          </p:cNvSpPr>
          <p:nvPr>
            <p:ph idx="1"/>
          </p:nvPr>
        </p:nvSpPr>
        <p:spPr>
          <a:xfrm>
            <a:off x="938213" y="1701687"/>
            <a:ext cx="7634287" cy="4178413"/>
          </a:xfrm>
        </p:spPr>
        <p:txBody>
          <a:bodyPr/>
          <a:lstStyle/>
          <a:p>
            <a:pPr marL="0" indent="0">
              <a:buNone/>
            </a:pPr>
            <a:r>
              <a:rPr lang="en-US" dirty="0">
                <a:ea typeface="+mn-lt"/>
                <a:cs typeface="+mn-lt"/>
              </a:rPr>
              <a:t>Recognizing that parents are the key stakeholders in the education of </a:t>
            </a:r>
            <a:r>
              <a:rPr lang="en-US">
                <a:ea typeface="+mn-lt"/>
                <a:cs typeface="+mn-lt"/>
              </a:rPr>
              <a:t>their children, the district seeks to establish effective family-school </a:t>
            </a:r>
            <a:r>
              <a:rPr lang="en-US" dirty="0">
                <a:ea typeface="+mn-lt"/>
                <a:cs typeface="+mn-lt"/>
              </a:rPr>
              <a:t>partnerships that build the capacity of parents to improve student achievement and promote academic success. Such activities, in accordance with the Elementary &amp; Secondary Education Act (ESEA) requirements, shall at a minimum provide an environment where parents (1) play an integral role in assisting with their child's learning; (2) are encouraged to be actively involved in their child's education at school; (3) are full partners in their child's education and are included, as appropriate, in decision-making and on advisory committees to assist in the education of their child(ren); and (4) are involved in other activities as deemed appropriate.</a:t>
            </a:r>
            <a:endParaRPr lang="en-US" dirty="0"/>
          </a:p>
        </p:txBody>
      </p:sp>
    </p:spTree>
    <p:extLst>
      <p:ext uri="{BB962C8B-B14F-4D97-AF65-F5344CB8AC3E}">
        <p14:creationId xmlns:p14="http://schemas.microsoft.com/office/powerpoint/2010/main" val="183763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3931EFE2-D566-4795-952D-94721D8E6615}"/>
              </a:ext>
            </a:extLst>
          </p:cNvPr>
          <p:cNvSpPr>
            <a:spLocks noGrp="1"/>
          </p:cNvSpPr>
          <p:nvPr>
            <p:ph type="title"/>
          </p:nvPr>
        </p:nvSpPr>
        <p:spPr>
          <a:xfrm>
            <a:off x="1295400" y="762000"/>
            <a:ext cx="6261100" cy="914400"/>
          </a:xfrm>
          <a:solidFill>
            <a:srgbClr val="FFC000"/>
          </a:solidFill>
        </p:spPr>
        <p:txBody>
          <a:bodyPr/>
          <a:lstStyle/>
          <a:p>
            <a:pPr eaLnBrk="1" fontAlgn="auto" hangingPunct="1">
              <a:spcAft>
                <a:spcPts val="0"/>
              </a:spcAft>
              <a:defRPr/>
            </a:pPr>
            <a:r>
              <a:rPr lang="en-US" altLang="en-US" sz="3600" b="1" dirty="0">
                <a:solidFill>
                  <a:schemeClr val="accent3">
                    <a:lumMod val="75000"/>
                  </a:schemeClr>
                </a:solidFill>
                <a:latin typeface="Rockwell" panose="02060603020205020403" pitchFamily="18" charset="0"/>
              </a:rPr>
              <a:t>What is Title I?</a:t>
            </a:r>
          </a:p>
        </p:txBody>
      </p:sp>
      <p:sp>
        <p:nvSpPr>
          <p:cNvPr id="8195" name="Text Box 7">
            <a:extLst>
              <a:ext uri="{FF2B5EF4-FFF2-40B4-BE49-F238E27FC236}">
                <a16:creationId xmlns:a16="http://schemas.microsoft.com/office/drawing/2014/main" id="{BF8E1737-64B4-674C-58C7-C4D7EA3E309E}"/>
              </a:ext>
            </a:extLst>
          </p:cNvPr>
          <p:cNvSpPr txBox="1">
            <a:spLocks noChangeArrowheads="1"/>
          </p:cNvSpPr>
          <p:nvPr/>
        </p:nvSpPr>
        <p:spPr bwMode="auto">
          <a:xfrm>
            <a:off x="914400" y="1676400"/>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50000"/>
              </a:spcBef>
              <a:buClrTx/>
              <a:buFontTx/>
              <a:buNone/>
            </a:pPr>
            <a:r>
              <a:rPr lang="en-US" altLang="en-US" sz="3200" b="1">
                <a:solidFill>
                  <a:schemeClr val="tx1"/>
                </a:solidFill>
                <a:latin typeface="Rockwell" panose="02060603020205020403" pitchFamily="18" charset="0"/>
              </a:rPr>
              <a:t>“Title 1” is the federal program that provides funding to local school districts to improve the academic achievement of disadvantaged students. It is part of the Elementary and Secondary Education Act first passed in 1965.</a:t>
            </a:r>
          </a:p>
        </p:txBody>
      </p:sp>
      <p:pic>
        <p:nvPicPr>
          <p:cNvPr id="8196" name="Picture 1" descr="3d human with a red question mark">
            <a:extLst>
              <a:ext uri="{FF2B5EF4-FFF2-40B4-BE49-F238E27FC236}">
                <a16:creationId xmlns:a16="http://schemas.microsoft.com/office/drawing/2014/main" id="{FABAF605-F0E9-B9D8-369B-BD79DA006D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105400"/>
            <a:ext cx="1130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1FD4FD1-16D0-4397-AB5D-CD7723B5E0A3}"/>
              </a:ext>
            </a:extLst>
          </p:cNvPr>
          <p:cNvSpPr>
            <a:spLocks noGrp="1"/>
          </p:cNvSpPr>
          <p:nvPr>
            <p:ph type="title"/>
          </p:nvPr>
        </p:nvSpPr>
        <p:spPr>
          <a:xfrm>
            <a:off x="1295400" y="838200"/>
            <a:ext cx="6781800" cy="685800"/>
          </a:xfrm>
          <a:solidFill>
            <a:srgbClr val="FFC000"/>
          </a:solidFill>
        </p:spPr>
        <p:txBody>
          <a:bodyPr/>
          <a:lstStyle/>
          <a:p>
            <a:pPr eaLnBrk="1" fontAlgn="auto" hangingPunct="1">
              <a:spcAft>
                <a:spcPts val="0"/>
              </a:spcAft>
              <a:defRPr/>
            </a:pPr>
            <a:r>
              <a:rPr lang="en-US" altLang="en-US" sz="3600" b="1" dirty="0">
                <a:solidFill>
                  <a:schemeClr val="accent3">
                    <a:lumMod val="75000"/>
                  </a:schemeClr>
                </a:solidFill>
                <a:latin typeface="Rockwell" panose="02060603020205020403" pitchFamily="18" charset="0"/>
              </a:rPr>
              <a:t>Title I School Status</a:t>
            </a:r>
          </a:p>
        </p:txBody>
      </p:sp>
      <p:sp>
        <p:nvSpPr>
          <p:cNvPr id="16387" name="Rectangle 3">
            <a:extLst>
              <a:ext uri="{FF2B5EF4-FFF2-40B4-BE49-F238E27FC236}">
                <a16:creationId xmlns:a16="http://schemas.microsoft.com/office/drawing/2014/main" id="{C68032E5-BBD2-4A34-BE33-CB7FB66E4225}"/>
              </a:ext>
            </a:extLst>
          </p:cNvPr>
          <p:cNvSpPr>
            <a:spLocks noGrp="1" noChangeArrowheads="1"/>
          </p:cNvSpPr>
          <p:nvPr>
            <p:ph idx="1"/>
          </p:nvPr>
        </p:nvSpPr>
        <p:spPr>
          <a:xfrm>
            <a:off x="685800" y="1600200"/>
            <a:ext cx="7696200" cy="3810000"/>
          </a:xfrm>
        </p:spPr>
        <p:txBody>
          <a:bodyPr rtlCol="0">
            <a:noAutofit/>
          </a:bodyPr>
          <a:lstStyle/>
          <a:p>
            <a:pPr marL="0" indent="0" algn="ctr" eaLnBrk="1" fontAlgn="auto" hangingPunct="1">
              <a:lnSpc>
                <a:spcPct val="90000"/>
              </a:lnSpc>
              <a:spcAft>
                <a:spcPts val="0"/>
              </a:spcAft>
              <a:buFontTx/>
              <a:buNone/>
              <a:defRPr/>
            </a:pPr>
            <a:r>
              <a:rPr lang="en-US" altLang="en-US" sz="3200" b="1" dirty="0">
                <a:solidFill>
                  <a:schemeClr val="tx1">
                    <a:lumMod val="65000"/>
                    <a:lumOff val="35000"/>
                  </a:schemeClr>
                </a:solidFill>
                <a:latin typeface="Rockwell" panose="02060603020205020403" pitchFamily="18" charset="0"/>
              </a:rPr>
              <a:t>Bethel Elementary is a Title I school.</a:t>
            </a:r>
          </a:p>
          <a:p>
            <a:pPr marL="0" indent="0" eaLnBrk="1" fontAlgn="auto" hangingPunct="1">
              <a:lnSpc>
                <a:spcPct val="90000"/>
              </a:lnSpc>
              <a:spcAft>
                <a:spcPts val="0"/>
              </a:spcAft>
              <a:buFontTx/>
              <a:buNone/>
              <a:defRPr/>
            </a:pPr>
            <a:r>
              <a:rPr lang="en-US" altLang="en-US" sz="3200" b="1" dirty="0">
                <a:solidFill>
                  <a:schemeClr val="tx1">
                    <a:lumMod val="65000"/>
                    <a:lumOff val="35000"/>
                  </a:schemeClr>
                </a:solidFill>
                <a:latin typeface="Rockwell" panose="02060603020205020403" pitchFamily="18" charset="0"/>
              </a:rPr>
              <a:t>Additional funds are provided to our school and determined by:</a:t>
            </a:r>
          </a:p>
          <a:p>
            <a:pPr marL="0" indent="0" eaLnBrk="1" fontAlgn="auto" hangingPunct="1">
              <a:lnSpc>
                <a:spcPct val="90000"/>
              </a:lnSpc>
              <a:spcAft>
                <a:spcPts val="0"/>
              </a:spcAft>
              <a:buFontTx/>
              <a:buNone/>
              <a:defRPr/>
            </a:pPr>
            <a:endParaRPr lang="en-US" altLang="en-US" sz="3200" b="1" dirty="0">
              <a:solidFill>
                <a:schemeClr val="tx1">
                  <a:lumMod val="65000"/>
                  <a:lumOff val="35000"/>
                </a:schemeClr>
              </a:solidFill>
              <a:latin typeface="Rockwell" panose="02060603020205020403" pitchFamily="18" charset="0"/>
            </a:endParaRPr>
          </a:p>
          <a:p>
            <a:pPr marL="274320" indent="-274320" eaLnBrk="1" fontAlgn="auto" hangingPunct="1">
              <a:lnSpc>
                <a:spcPct val="90000"/>
              </a:lnSpc>
              <a:spcAft>
                <a:spcPts val="0"/>
              </a:spcAft>
              <a:buFont typeface="Wingdings" panose="05000000000000000000" pitchFamily="2" charset="2"/>
              <a:buChar char="v"/>
              <a:defRPr/>
            </a:pPr>
            <a:r>
              <a:rPr lang="en-US" altLang="en-US" sz="3200" b="1" dirty="0">
                <a:solidFill>
                  <a:schemeClr val="tx1">
                    <a:lumMod val="65000"/>
                    <a:lumOff val="35000"/>
                  </a:schemeClr>
                </a:solidFill>
                <a:latin typeface="Rockwell" panose="02060603020205020403" pitchFamily="18" charset="0"/>
              </a:rPr>
              <a:t>Student enrollment</a:t>
            </a:r>
          </a:p>
          <a:p>
            <a:pPr marL="274320" indent="-274320" eaLnBrk="1" fontAlgn="auto" hangingPunct="1">
              <a:lnSpc>
                <a:spcPct val="90000"/>
              </a:lnSpc>
              <a:spcAft>
                <a:spcPts val="0"/>
              </a:spcAft>
              <a:buFont typeface="Wingdings" panose="05000000000000000000" pitchFamily="2" charset="2"/>
              <a:buChar char="v"/>
              <a:defRPr/>
            </a:pPr>
            <a:r>
              <a:rPr lang="en-US" altLang="en-US" sz="3200" b="1" dirty="0">
                <a:solidFill>
                  <a:schemeClr val="tx1">
                    <a:lumMod val="65000"/>
                    <a:lumOff val="35000"/>
                  </a:schemeClr>
                </a:solidFill>
                <a:latin typeface="Rockwell" panose="02060603020205020403" pitchFamily="18" charset="0"/>
              </a:rPr>
              <a:t>Students needs</a:t>
            </a:r>
          </a:p>
          <a:p>
            <a:pPr marL="274320" indent="-274320" eaLnBrk="1" fontAlgn="auto" hangingPunct="1">
              <a:lnSpc>
                <a:spcPct val="90000"/>
              </a:lnSpc>
              <a:spcAft>
                <a:spcPts val="0"/>
              </a:spcAft>
              <a:buFont typeface="Wingdings" panose="05000000000000000000" pitchFamily="2" charset="2"/>
              <a:buChar char="v"/>
              <a:defRPr/>
            </a:pPr>
            <a:r>
              <a:rPr lang="en-US" altLang="en-US" sz="3200" b="1" dirty="0">
                <a:solidFill>
                  <a:schemeClr val="tx1">
                    <a:lumMod val="65000"/>
                    <a:lumOff val="35000"/>
                  </a:schemeClr>
                </a:solidFill>
                <a:latin typeface="Rockwell" panose="02060603020205020403" pitchFamily="18" charset="0"/>
              </a:rPr>
              <a:t>The number of students from low socio-economic backgrounds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107F-7FCB-B13F-AAF3-2F67406FF18E}"/>
              </a:ext>
            </a:extLst>
          </p:cNvPr>
          <p:cNvSpPr>
            <a:spLocks noGrp="1"/>
          </p:cNvSpPr>
          <p:nvPr>
            <p:ph type="title"/>
          </p:nvPr>
        </p:nvSpPr>
        <p:spPr/>
        <p:txBody>
          <a:bodyPr/>
          <a:lstStyle/>
          <a:p>
            <a:pPr algn="ctr"/>
            <a:r>
              <a:rPr lang="en-US" dirty="0"/>
              <a:t>School Status</a:t>
            </a:r>
            <a:br>
              <a:rPr lang="en-US" dirty="0"/>
            </a:br>
            <a:r>
              <a:rPr lang="en-US" dirty="0"/>
              <a:t>22-23</a:t>
            </a:r>
          </a:p>
        </p:txBody>
      </p:sp>
      <p:sp>
        <p:nvSpPr>
          <p:cNvPr id="3" name="Content Placeholder 2">
            <a:extLst>
              <a:ext uri="{FF2B5EF4-FFF2-40B4-BE49-F238E27FC236}">
                <a16:creationId xmlns:a16="http://schemas.microsoft.com/office/drawing/2014/main" id="{491D760C-1C64-EB2D-364B-774B09BF5873}"/>
              </a:ext>
            </a:extLst>
          </p:cNvPr>
          <p:cNvSpPr>
            <a:spLocks noGrp="1"/>
          </p:cNvSpPr>
          <p:nvPr>
            <p:ph idx="1"/>
          </p:nvPr>
        </p:nvSpPr>
        <p:spPr/>
        <p:txBody>
          <a:bodyPr/>
          <a:lstStyle/>
          <a:p>
            <a:pPr marL="0" indent="0">
              <a:buNone/>
            </a:pPr>
            <a:r>
              <a:rPr lang="en-US" sz="2800" dirty="0"/>
              <a:t>Bethel Grove is classified as a Superintendent School because of its letter grade of "D" from the state of Tennessee. This letter grade is based solely on the TCAP test scores. </a:t>
            </a:r>
          </a:p>
          <a:p>
            <a:pPr marL="0" indent="0">
              <a:buNone/>
            </a:pPr>
            <a:r>
              <a:rPr lang="en-US" sz="2800" dirty="0"/>
              <a:t>Bethel Grove showed gains in 23-24 and as soon as the updated data are released the school will notify parents of the school letter grade.</a:t>
            </a:r>
          </a:p>
          <a:p>
            <a:pPr marL="0" indent="0">
              <a:buNone/>
            </a:pPr>
            <a:endParaRPr lang="en-US" sz="2800" dirty="0"/>
          </a:p>
        </p:txBody>
      </p:sp>
    </p:spTree>
    <p:extLst>
      <p:ext uri="{BB962C8B-B14F-4D97-AF65-F5344CB8AC3E}">
        <p14:creationId xmlns:p14="http://schemas.microsoft.com/office/powerpoint/2010/main" val="123003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ED635D-3F4B-4B65-9932-FEA21AACA434}"/>
              </a:ext>
            </a:extLst>
          </p:cNvPr>
          <p:cNvSpPr>
            <a:spLocks noGrp="1"/>
          </p:cNvSpPr>
          <p:nvPr>
            <p:ph type="title"/>
          </p:nvPr>
        </p:nvSpPr>
        <p:spPr>
          <a:xfrm>
            <a:off x="990600" y="1066800"/>
            <a:ext cx="7696200" cy="685800"/>
          </a:xfrm>
          <a:solidFill>
            <a:srgbClr val="FFC000"/>
          </a:solidFill>
        </p:spPr>
        <p:txBody>
          <a:bodyPr>
            <a:normAutofit fontScale="90000"/>
          </a:bodyPr>
          <a:lstStyle/>
          <a:p>
            <a:pPr eaLnBrk="1" fontAlgn="auto" hangingPunct="1">
              <a:spcAft>
                <a:spcPts val="0"/>
              </a:spcAft>
              <a:defRPr/>
            </a:pPr>
            <a:r>
              <a:rPr lang="en-US" altLang="en-US" sz="3600" b="1" dirty="0">
                <a:solidFill>
                  <a:schemeClr val="accent3">
                    <a:lumMod val="75000"/>
                  </a:schemeClr>
                </a:solidFill>
                <a:latin typeface="Rockwell" panose="02060603020205020403" pitchFamily="18" charset="0"/>
              </a:rPr>
              <a:t>Who</a:t>
            </a:r>
            <a:r>
              <a:rPr lang="en-US" altLang="en-US" sz="3600" b="1" dirty="0">
                <a:solidFill>
                  <a:srgbClr val="7030A0"/>
                </a:solidFill>
                <a:latin typeface="Rockwell" panose="02060603020205020403" pitchFamily="18" charset="0"/>
              </a:rPr>
              <a:t> </a:t>
            </a:r>
            <a:r>
              <a:rPr lang="en-US" altLang="en-US" sz="3600" b="1" dirty="0">
                <a:solidFill>
                  <a:schemeClr val="accent3">
                    <a:lumMod val="75000"/>
                  </a:schemeClr>
                </a:solidFill>
                <a:latin typeface="Rockwell" panose="02060603020205020403" pitchFamily="18" charset="0"/>
              </a:rPr>
              <a:t>benefits from Title I?</a:t>
            </a:r>
          </a:p>
        </p:txBody>
      </p:sp>
      <p:sp>
        <p:nvSpPr>
          <p:cNvPr id="11267" name="Text Placeholder 3">
            <a:extLst>
              <a:ext uri="{FF2B5EF4-FFF2-40B4-BE49-F238E27FC236}">
                <a16:creationId xmlns:a16="http://schemas.microsoft.com/office/drawing/2014/main" id="{24FF5549-0B9D-D31A-6F29-631D94CF2A21}"/>
              </a:ext>
            </a:extLst>
          </p:cNvPr>
          <p:cNvSpPr>
            <a:spLocks noGrp="1" noChangeArrowheads="1"/>
          </p:cNvSpPr>
          <p:nvPr>
            <p:ph type="body" sz="half" idx="1"/>
          </p:nvPr>
        </p:nvSpPr>
        <p:spPr>
          <a:xfrm>
            <a:off x="914400" y="2012950"/>
            <a:ext cx="7239000" cy="3657600"/>
          </a:xfrm>
        </p:spPr>
        <p:txBody>
          <a:bodyPr/>
          <a:lstStyle/>
          <a:p>
            <a:pPr marL="0" indent="0" eaLnBrk="1" hangingPunct="1">
              <a:buFontTx/>
              <a:buNone/>
            </a:pPr>
            <a:r>
              <a:rPr lang="en-US" altLang="en-US" sz="3200" b="1">
                <a:latin typeface="Rockwell" panose="02060603020205020403" pitchFamily="18" charset="0"/>
              </a:rPr>
              <a:t>All students and parents through instructional materials, tutoring, teachers, coaches, equipment, and other resources.</a:t>
            </a:r>
          </a:p>
        </p:txBody>
      </p:sp>
      <p:pic>
        <p:nvPicPr>
          <p:cNvPr id="11268" name="Picture 2">
            <a:extLst>
              <a:ext uri="{FF2B5EF4-FFF2-40B4-BE49-F238E27FC236}">
                <a16:creationId xmlns:a16="http://schemas.microsoft.com/office/drawing/2014/main" id="{528E9D8A-13AD-510D-4A6A-5230B1052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3733800"/>
            <a:ext cx="29622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CBE43F6-9F81-497A-8ED3-562E8533B16C}"/>
              </a:ext>
            </a:extLst>
          </p:cNvPr>
          <p:cNvSpPr>
            <a:spLocks noGrp="1"/>
          </p:cNvSpPr>
          <p:nvPr>
            <p:ph type="title"/>
          </p:nvPr>
        </p:nvSpPr>
        <p:spPr>
          <a:xfrm>
            <a:off x="1143000" y="762000"/>
            <a:ext cx="6705600" cy="1371600"/>
          </a:xfrm>
          <a:solidFill>
            <a:srgbClr val="FFC000"/>
          </a:solidFill>
        </p:spPr>
        <p:txBody>
          <a:bodyPr/>
          <a:lstStyle/>
          <a:p>
            <a:pPr algn="ctr" eaLnBrk="1" fontAlgn="auto" hangingPunct="1">
              <a:spcAft>
                <a:spcPts val="0"/>
              </a:spcAft>
              <a:defRPr/>
            </a:pPr>
            <a:r>
              <a:rPr lang="en-US" altLang="en-US" sz="3600" b="1" dirty="0">
                <a:solidFill>
                  <a:schemeClr val="accent3">
                    <a:lumMod val="75000"/>
                  </a:schemeClr>
                </a:solidFill>
                <a:latin typeface="Rockwell" panose="02060603020205020403" pitchFamily="18" charset="0"/>
              </a:rPr>
              <a:t>Family Engagement Plan</a:t>
            </a:r>
          </a:p>
        </p:txBody>
      </p:sp>
      <p:sp>
        <p:nvSpPr>
          <p:cNvPr id="6147" name="Rectangle 3">
            <a:extLst>
              <a:ext uri="{FF2B5EF4-FFF2-40B4-BE49-F238E27FC236}">
                <a16:creationId xmlns:a16="http://schemas.microsoft.com/office/drawing/2014/main" id="{D63A0C81-0767-4C4C-827D-F265F3DD3364}"/>
              </a:ext>
            </a:extLst>
          </p:cNvPr>
          <p:cNvSpPr>
            <a:spLocks noGrp="1" noChangeArrowheads="1"/>
          </p:cNvSpPr>
          <p:nvPr>
            <p:ph type="body" sz="half" idx="1"/>
          </p:nvPr>
        </p:nvSpPr>
        <p:spPr>
          <a:xfrm>
            <a:off x="1143000" y="2133600"/>
            <a:ext cx="7086600" cy="3429000"/>
          </a:xfrm>
        </p:spPr>
        <p:txBody>
          <a:bodyPr rtlCol="0">
            <a:normAutofit lnSpcReduction="10000"/>
          </a:bodyPr>
          <a:lstStyle/>
          <a:p>
            <a:pPr marL="0" indent="0" eaLnBrk="1" fontAlgn="auto" hangingPunct="1">
              <a:spcAft>
                <a:spcPts val="0"/>
              </a:spcAft>
              <a:buFontTx/>
              <a:buNone/>
              <a:defRPr/>
            </a:pPr>
            <a:r>
              <a:rPr lang="en-US" altLang="en-US" sz="3600" b="1" dirty="0">
                <a:solidFill>
                  <a:schemeClr val="tx1">
                    <a:lumMod val="65000"/>
                    <a:lumOff val="35000"/>
                  </a:schemeClr>
                </a:solidFill>
                <a:latin typeface="Rockwell" panose="02060603020205020403" pitchFamily="18" charset="0"/>
              </a:rPr>
              <a:t>The family engagement plan is an agreement between our school, Title I, and parents to ensure that all parents are involved in their child’s education.</a:t>
            </a:r>
          </a:p>
          <a:p>
            <a:pPr marL="274320" indent="-274320" eaLnBrk="1" fontAlgn="auto" hangingPunct="1">
              <a:spcAft>
                <a:spcPts val="0"/>
              </a:spcAft>
              <a:defRPr/>
            </a:pPr>
            <a:endParaRPr lang="en-US" altLang="en-US" sz="3600" b="1" dirty="0">
              <a:solidFill>
                <a:schemeClr val="tx1">
                  <a:lumMod val="65000"/>
                  <a:lumOff val="35000"/>
                </a:schemeClr>
              </a:solidFill>
            </a:endParaRPr>
          </a:p>
        </p:txBody>
      </p:sp>
      <p:pic>
        <p:nvPicPr>
          <p:cNvPr id="12292" name="Picture 1" descr="En la sesión de hoy vamos a hablar sobre el Plan TIC de Centro ...">
            <a:extLst>
              <a:ext uri="{FF2B5EF4-FFF2-40B4-BE49-F238E27FC236}">
                <a16:creationId xmlns:a16="http://schemas.microsoft.com/office/drawing/2014/main" id="{6094B715-E2D3-C6E0-C29B-A60A3DF727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784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Freeform 6">
            <a:extLst>
              <a:ext uri="{FF2B5EF4-FFF2-40B4-BE49-F238E27FC236}">
                <a16:creationId xmlns:a16="http://schemas.microsoft.com/office/drawing/2014/main" id="{BA15FC70-5D44-4EDC-917B-7183FDE6E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3322" name="Rectangle 13321">
            <a:extLst>
              <a:ext uri="{FF2B5EF4-FFF2-40B4-BE49-F238E27FC236}">
                <a16:creationId xmlns:a16="http://schemas.microsoft.com/office/drawing/2014/main" id="{E0FDFFBE-5ED1-4C3A-BECC-06257E024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324" name="Rectangle 13323">
            <a:extLst>
              <a:ext uri="{FF2B5EF4-FFF2-40B4-BE49-F238E27FC236}">
                <a16:creationId xmlns:a16="http://schemas.microsoft.com/office/drawing/2014/main" id="{5EB5C8F0-2881-4184-92C6-0E251C42A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3999" cy="4292600"/>
          </a:xfrm>
          <a:prstGeom prst="rect">
            <a:avLst/>
          </a:prstGeom>
          <a:solidFill>
            <a:schemeClr val="bg2"/>
          </a:solidFill>
          <a:ln w="0">
            <a:noFill/>
            <a:prstDash val="solid"/>
            <a:round/>
            <a:headEnd/>
            <a:tailEnd/>
          </a:ln>
        </p:spPr>
        <p:txBody>
          <a:bodyPr rtlCol="0" anchor="ctr"/>
          <a:lstStyle/>
          <a:p>
            <a:pPr algn="ctr"/>
            <a:endParaRPr lang="en-US"/>
          </a:p>
        </p:txBody>
      </p:sp>
      <p:pic>
        <p:nvPicPr>
          <p:cNvPr id="13315" name="Picture 13">
            <a:extLst>
              <a:ext uri="{FF2B5EF4-FFF2-40B4-BE49-F238E27FC236}">
                <a16:creationId xmlns:a16="http://schemas.microsoft.com/office/drawing/2014/main" id="{0584800B-7037-ACF8-B53F-900BBECEF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9" r="12230" b="1"/>
          <a:stretch/>
        </p:blipFill>
        <p:spPr bwMode="auto">
          <a:xfrm>
            <a:off x="20" y="10"/>
            <a:ext cx="4571980" cy="39441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Freeform: Shape 13325">
            <a:extLst>
              <a:ext uri="{FF2B5EF4-FFF2-40B4-BE49-F238E27FC236}">
                <a16:creationId xmlns:a16="http://schemas.microsoft.com/office/drawing/2014/main" id="{C2BCC826-0F95-4DB1-9DBA-C1F7BD609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55946"/>
            <a:ext cx="9143999" cy="3102054"/>
          </a:xfrm>
          <a:custGeom>
            <a:avLst/>
            <a:gdLst>
              <a:gd name="connsiteX0" fmla="*/ 685801 w 12192000"/>
              <a:gd name="connsiteY0" fmla="*/ 0 h 3102054"/>
              <a:gd name="connsiteX1" fmla="*/ 754064 w 12192000"/>
              <a:gd name="connsiteY1" fmla="*/ 3175 h 3102054"/>
              <a:gd name="connsiteX2" fmla="*/ 814389 w 12192000"/>
              <a:gd name="connsiteY2" fmla="*/ 9525 h 3102054"/>
              <a:gd name="connsiteX3" fmla="*/ 866776 w 12192000"/>
              <a:gd name="connsiteY3" fmla="*/ 20637 h 3102054"/>
              <a:gd name="connsiteX4" fmla="*/ 912814 w 12192000"/>
              <a:gd name="connsiteY4" fmla="*/ 36512 h 3102054"/>
              <a:gd name="connsiteX5" fmla="*/ 954089 w 12192000"/>
              <a:gd name="connsiteY5" fmla="*/ 52387 h 3102054"/>
              <a:gd name="connsiteX6" fmla="*/ 990601 w 12192000"/>
              <a:gd name="connsiteY6" fmla="*/ 68262 h 3102054"/>
              <a:gd name="connsiteX7" fmla="*/ 1028701 w 12192000"/>
              <a:gd name="connsiteY7" fmla="*/ 87312 h 3102054"/>
              <a:gd name="connsiteX8" fmla="*/ 1066801 w 12192000"/>
              <a:gd name="connsiteY8" fmla="*/ 106362 h 3102054"/>
              <a:gd name="connsiteX9" fmla="*/ 1103314 w 12192000"/>
              <a:gd name="connsiteY9" fmla="*/ 125412 h 3102054"/>
              <a:gd name="connsiteX10" fmla="*/ 1144589 w 12192000"/>
              <a:gd name="connsiteY10" fmla="*/ 141287 h 3102054"/>
              <a:gd name="connsiteX11" fmla="*/ 1190626 w 12192000"/>
              <a:gd name="connsiteY11" fmla="*/ 155575 h 3102054"/>
              <a:gd name="connsiteX12" fmla="*/ 1243014 w 12192000"/>
              <a:gd name="connsiteY12" fmla="*/ 166687 h 3102054"/>
              <a:gd name="connsiteX13" fmla="*/ 1303339 w 12192000"/>
              <a:gd name="connsiteY13" fmla="*/ 174625 h 3102054"/>
              <a:gd name="connsiteX14" fmla="*/ 1371601 w 12192000"/>
              <a:gd name="connsiteY14" fmla="*/ 176212 h 3102054"/>
              <a:gd name="connsiteX15" fmla="*/ 1439864 w 12192000"/>
              <a:gd name="connsiteY15" fmla="*/ 174625 h 3102054"/>
              <a:gd name="connsiteX16" fmla="*/ 1500189 w 12192000"/>
              <a:gd name="connsiteY16" fmla="*/ 166687 h 3102054"/>
              <a:gd name="connsiteX17" fmla="*/ 1552576 w 12192000"/>
              <a:gd name="connsiteY17" fmla="*/ 155575 h 3102054"/>
              <a:gd name="connsiteX18" fmla="*/ 1598614 w 12192000"/>
              <a:gd name="connsiteY18" fmla="*/ 141287 h 3102054"/>
              <a:gd name="connsiteX19" fmla="*/ 1639889 w 12192000"/>
              <a:gd name="connsiteY19" fmla="*/ 125412 h 3102054"/>
              <a:gd name="connsiteX20" fmla="*/ 1676401 w 12192000"/>
              <a:gd name="connsiteY20" fmla="*/ 106362 h 3102054"/>
              <a:gd name="connsiteX21" fmla="*/ 1714501 w 12192000"/>
              <a:gd name="connsiteY21" fmla="*/ 87312 h 3102054"/>
              <a:gd name="connsiteX22" fmla="*/ 1752601 w 12192000"/>
              <a:gd name="connsiteY22" fmla="*/ 68262 h 3102054"/>
              <a:gd name="connsiteX23" fmla="*/ 1789114 w 12192000"/>
              <a:gd name="connsiteY23" fmla="*/ 52387 h 3102054"/>
              <a:gd name="connsiteX24" fmla="*/ 1830389 w 12192000"/>
              <a:gd name="connsiteY24" fmla="*/ 36512 h 3102054"/>
              <a:gd name="connsiteX25" fmla="*/ 1876426 w 12192000"/>
              <a:gd name="connsiteY25" fmla="*/ 20637 h 3102054"/>
              <a:gd name="connsiteX26" fmla="*/ 1928814 w 12192000"/>
              <a:gd name="connsiteY26" fmla="*/ 9525 h 3102054"/>
              <a:gd name="connsiteX27" fmla="*/ 1989139 w 12192000"/>
              <a:gd name="connsiteY27" fmla="*/ 3175 h 3102054"/>
              <a:gd name="connsiteX28" fmla="*/ 2057401 w 12192000"/>
              <a:gd name="connsiteY28" fmla="*/ 0 h 3102054"/>
              <a:gd name="connsiteX29" fmla="*/ 2125664 w 12192000"/>
              <a:gd name="connsiteY29" fmla="*/ 3175 h 3102054"/>
              <a:gd name="connsiteX30" fmla="*/ 2185989 w 12192000"/>
              <a:gd name="connsiteY30" fmla="*/ 9525 h 3102054"/>
              <a:gd name="connsiteX31" fmla="*/ 2238376 w 12192000"/>
              <a:gd name="connsiteY31" fmla="*/ 20637 h 3102054"/>
              <a:gd name="connsiteX32" fmla="*/ 2284414 w 12192000"/>
              <a:gd name="connsiteY32" fmla="*/ 36512 h 3102054"/>
              <a:gd name="connsiteX33" fmla="*/ 2325688 w 12192000"/>
              <a:gd name="connsiteY33" fmla="*/ 52387 h 3102054"/>
              <a:gd name="connsiteX34" fmla="*/ 2362201 w 12192000"/>
              <a:gd name="connsiteY34" fmla="*/ 68262 h 3102054"/>
              <a:gd name="connsiteX35" fmla="*/ 2400301 w 12192000"/>
              <a:gd name="connsiteY35" fmla="*/ 87312 h 3102054"/>
              <a:gd name="connsiteX36" fmla="*/ 2438401 w 12192000"/>
              <a:gd name="connsiteY36" fmla="*/ 106362 h 3102054"/>
              <a:gd name="connsiteX37" fmla="*/ 2474913 w 12192000"/>
              <a:gd name="connsiteY37" fmla="*/ 125412 h 3102054"/>
              <a:gd name="connsiteX38" fmla="*/ 2516188 w 12192000"/>
              <a:gd name="connsiteY38" fmla="*/ 141287 h 3102054"/>
              <a:gd name="connsiteX39" fmla="*/ 2562226 w 12192000"/>
              <a:gd name="connsiteY39" fmla="*/ 155575 h 3102054"/>
              <a:gd name="connsiteX40" fmla="*/ 2614614 w 12192000"/>
              <a:gd name="connsiteY40" fmla="*/ 166687 h 3102054"/>
              <a:gd name="connsiteX41" fmla="*/ 2674938 w 12192000"/>
              <a:gd name="connsiteY41" fmla="*/ 174625 h 3102054"/>
              <a:gd name="connsiteX42" fmla="*/ 2743201 w 12192000"/>
              <a:gd name="connsiteY42" fmla="*/ 176212 h 3102054"/>
              <a:gd name="connsiteX43" fmla="*/ 2811464 w 12192000"/>
              <a:gd name="connsiteY43" fmla="*/ 174625 h 3102054"/>
              <a:gd name="connsiteX44" fmla="*/ 2871789 w 12192000"/>
              <a:gd name="connsiteY44" fmla="*/ 166687 h 3102054"/>
              <a:gd name="connsiteX45" fmla="*/ 2924176 w 12192000"/>
              <a:gd name="connsiteY45" fmla="*/ 155575 h 3102054"/>
              <a:gd name="connsiteX46" fmla="*/ 2970214 w 12192000"/>
              <a:gd name="connsiteY46" fmla="*/ 141287 h 3102054"/>
              <a:gd name="connsiteX47" fmla="*/ 3011489 w 12192000"/>
              <a:gd name="connsiteY47" fmla="*/ 125412 h 3102054"/>
              <a:gd name="connsiteX48" fmla="*/ 3048001 w 12192000"/>
              <a:gd name="connsiteY48" fmla="*/ 106362 h 3102054"/>
              <a:gd name="connsiteX49" fmla="*/ 3086101 w 12192000"/>
              <a:gd name="connsiteY49" fmla="*/ 87312 h 3102054"/>
              <a:gd name="connsiteX50" fmla="*/ 3124201 w 12192000"/>
              <a:gd name="connsiteY50" fmla="*/ 68262 h 3102054"/>
              <a:gd name="connsiteX51" fmla="*/ 3160714 w 12192000"/>
              <a:gd name="connsiteY51" fmla="*/ 52387 h 3102054"/>
              <a:gd name="connsiteX52" fmla="*/ 3201989 w 12192000"/>
              <a:gd name="connsiteY52" fmla="*/ 36512 h 3102054"/>
              <a:gd name="connsiteX53" fmla="*/ 3248026 w 12192000"/>
              <a:gd name="connsiteY53" fmla="*/ 20637 h 3102054"/>
              <a:gd name="connsiteX54" fmla="*/ 3300414 w 12192000"/>
              <a:gd name="connsiteY54" fmla="*/ 9525 h 3102054"/>
              <a:gd name="connsiteX55" fmla="*/ 3360739 w 12192000"/>
              <a:gd name="connsiteY55" fmla="*/ 3175 h 3102054"/>
              <a:gd name="connsiteX56" fmla="*/ 3427414 w 12192000"/>
              <a:gd name="connsiteY56" fmla="*/ 0 h 3102054"/>
              <a:gd name="connsiteX57" fmla="*/ 3497264 w 12192000"/>
              <a:gd name="connsiteY57" fmla="*/ 3175 h 3102054"/>
              <a:gd name="connsiteX58" fmla="*/ 3557589 w 12192000"/>
              <a:gd name="connsiteY58" fmla="*/ 9525 h 3102054"/>
              <a:gd name="connsiteX59" fmla="*/ 3609976 w 12192000"/>
              <a:gd name="connsiteY59" fmla="*/ 20637 h 3102054"/>
              <a:gd name="connsiteX60" fmla="*/ 3656014 w 12192000"/>
              <a:gd name="connsiteY60" fmla="*/ 36512 h 3102054"/>
              <a:gd name="connsiteX61" fmla="*/ 3697288 w 12192000"/>
              <a:gd name="connsiteY61" fmla="*/ 52387 h 3102054"/>
              <a:gd name="connsiteX62" fmla="*/ 3733801 w 12192000"/>
              <a:gd name="connsiteY62" fmla="*/ 68262 h 3102054"/>
              <a:gd name="connsiteX63" fmla="*/ 3771901 w 12192000"/>
              <a:gd name="connsiteY63" fmla="*/ 87312 h 3102054"/>
              <a:gd name="connsiteX64" fmla="*/ 3810001 w 12192000"/>
              <a:gd name="connsiteY64" fmla="*/ 106362 h 3102054"/>
              <a:gd name="connsiteX65" fmla="*/ 3846514 w 12192000"/>
              <a:gd name="connsiteY65" fmla="*/ 125412 h 3102054"/>
              <a:gd name="connsiteX66" fmla="*/ 3887789 w 12192000"/>
              <a:gd name="connsiteY66" fmla="*/ 141287 h 3102054"/>
              <a:gd name="connsiteX67" fmla="*/ 3933826 w 12192000"/>
              <a:gd name="connsiteY67" fmla="*/ 155575 h 3102054"/>
              <a:gd name="connsiteX68" fmla="*/ 3986214 w 12192000"/>
              <a:gd name="connsiteY68" fmla="*/ 166687 h 3102054"/>
              <a:gd name="connsiteX69" fmla="*/ 4046539 w 12192000"/>
              <a:gd name="connsiteY69" fmla="*/ 174625 h 3102054"/>
              <a:gd name="connsiteX70" fmla="*/ 4114801 w 12192000"/>
              <a:gd name="connsiteY70" fmla="*/ 176212 h 3102054"/>
              <a:gd name="connsiteX71" fmla="*/ 4183064 w 12192000"/>
              <a:gd name="connsiteY71" fmla="*/ 174625 h 3102054"/>
              <a:gd name="connsiteX72" fmla="*/ 4243388 w 12192000"/>
              <a:gd name="connsiteY72" fmla="*/ 166687 h 3102054"/>
              <a:gd name="connsiteX73" fmla="*/ 4295776 w 12192000"/>
              <a:gd name="connsiteY73" fmla="*/ 155575 h 3102054"/>
              <a:gd name="connsiteX74" fmla="*/ 4341813 w 12192000"/>
              <a:gd name="connsiteY74" fmla="*/ 141287 h 3102054"/>
              <a:gd name="connsiteX75" fmla="*/ 4383088 w 12192000"/>
              <a:gd name="connsiteY75" fmla="*/ 125412 h 3102054"/>
              <a:gd name="connsiteX76" fmla="*/ 4419601 w 12192000"/>
              <a:gd name="connsiteY76" fmla="*/ 106362 h 3102054"/>
              <a:gd name="connsiteX77" fmla="*/ 4495801 w 12192000"/>
              <a:gd name="connsiteY77" fmla="*/ 68262 h 3102054"/>
              <a:gd name="connsiteX78" fmla="*/ 4532314 w 12192000"/>
              <a:gd name="connsiteY78" fmla="*/ 52387 h 3102054"/>
              <a:gd name="connsiteX79" fmla="*/ 4573588 w 12192000"/>
              <a:gd name="connsiteY79" fmla="*/ 36512 h 3102054"/>
              <a:gd name="connsiteX80" fmla="*/ 4619626 w 12192000"/>
              <a:gd name="connsiteY80" fmla="*/ 20637 h 3102054"/>
              <a:gd name="connsiteX81" fmla="*/ 4672013 w 12192000"/>
              <a:gd name="connsiteY81" fmla="*/ 9525 h 3102054"/>
              <a:gd name="connsiteX82" fmla="*/ 4732338 w 12192000"/>
              <a:gd name="connsiteY82" fmla="*/ 3175 h 3102054"/>
              <a:gd name="connsiteX83" fmla="*/ 4800601 w 12192000"/>
              <a:gd name="connsiteY83" fmla="*/ 0 h 3102054"/>
              <a:gd name="connsiteX84" fmla="*/ 4868864 w 12192000"/>
              <a:gd name="connsiteY84" fmla="*/ 3175 h 3102054"/>
              <a:gd name="connsiteX85" fmla="*/ 4929188 w 12192000"/>
              <a:gd name="connsiteY85" fmla="*/ 9525 h 3102054"/>
              <a:gd name="connsiteX86" fmla="*/ 4981576 w 12192000"/>
              <a:gd name="connsiteY86" fmla="*/ 20637 h 3102054"/>
              <a:gd name="connsiteX87" fmla="*/ 5027614 w 12192000"/>
              <a:gd name="connsiteY87" fmla="*/ 36512 h 3102054"/>
              <a:gd name="connsiteX88" fmla="*/ 5068889 w 12192000"/>
              <a:gd name="connsiteY88" fmla="*/ 52387 h 3102054"/>
              <a:gd name="connsiteX89" fmla="*/ 5105402 w 12192000"/>
              <a:gd name="connsiteY89" fmla="*/ 68262 h 3102054"/>
              <a:gd name="connsiteX90" fmla="*/ 5143502 w 12192000"/>
              <a:gd name="connsiteY90" fmla="*/ 87312 h 3102054"/>
              <a:gd name="connsiteX91" fmla="*/ 5181601 w 12192000"/>
              <a:gd name="connsiteY91" fmla="*/ 106362 h 3102054"/>
              <a:gd name="connsiteX92" fmla="*/ 5218115 w 12192000"/>
              <a:gd name="connsiteY92" fmla="*/ 125412 h 3102054"/>
              <a:gd name="connsiteX93" fmla="*/ 5259388 w 12192000"/>
              <a:gd name="connsiteY93" fmla="*/ 141287 h 3102054"/>
              <a:gd name="connsiteX94" fmla="*/ 5305426 w 12192000"/>
              <a:gd name="connsiteY94" fmla="*/ 155575 h 3102054"/>
              <a:gd name="connsiteX95" fmla="*/ 5357813 w 12192000"/>
              <a:gd name="connsiteY95" fmla="*/ 166687 h 3102054"/>
              <a:gd name="connsiteX96" fmla="*/ 5418139 w 12192000"/>
              <a:gd name="connsiteY96" fmla="*/ 174625 h 3102054"/>
              <a:gd name="connsiteX97" fmla="*/ 5486401 w 12192000"/>
              <a:gd name="connsiteY97" fmla="*/ 176212 h 3102054"/>
              <a:gd name="connsiteX98" fmla="*/ 5554663 w 12192000"/>
              <a:gd name="connsiteY98" fmla="*/ 174625 h 3102054"/>
              <a:gd name="connsiteX99" fmla="*/ 5614989 w 12192000"/>
              <a:gd name="connsiteY99" fmla="*/ 166687 h 3102054"/>
              <a:gd name="connsiteX100" fmla="*/ 5667376 w 12192000"/>
              <a:gd name="connsiteY100" fmla="*/ 155575 h 3102054"/>
              <a:gd name="connsiteX101" fmla="*/ 5713414 w 12192000"/>
              <a:gd name="connsiteY101" fmla="*/ 141287 h 3102054"/>
              <a:gd name="connsiteX102" fmla="*/ 5754689 w 12192000"/>
              <a:gd name="connsiteY102" fmla="*/ 125412 h 3102054"/>
              <a:gd name="connsiteX103" fmla="*/ 5791202 w 12192000"/>
              <a:gd name="connsiteY103" fmla="*/ 106362 h 3102054"/>
              <a:gd name="connsiteX104" fmla="*/ 5829302 w 12192000"/>
              <a:gd name="connsiteY104" fmla="*/ 87312 h 3102054"/>
              <a:gd name="connsiteX105" fmla="*/ 5867402 w 12192000"/>
              <a:gd name="connsiteY105" fmla="*/ 68262 h 3102054"/>
              <a:gd name="connsiteX106" fmla="*/ 5903915 w 12192000"/>
              <a:gd name="connsiteY106" fmla="*/ 52387 h 3102054"/>
              <a:gd name="connsiteX107" fmla="*/ 5945189 w 12192000"/>
              <a:gd name="connsiteY107" fmla="*/ 36512 h 3102054"/>
              <a:gd name="connsiteX108" fmla="*/ 5991226 w 12192000"/>
              <a:gd name="connsiteY108" fmla="*/ 20637 h 3102054"/>
              <a:gd name="connsiteX109" fmla="*/ 6043614 w 12192000"/>
              <a:gd name="connsiteY109" fmla="*/ 9525 h 3102054"/>
              <a:gd name="connsiteX110" fmla="*/ 6103939 w 12192000"/>
              <a:gd name="connsiteY110" fmla="*/ 3175 h 3102054"/>
              <a:gd name="connsiteX111" fmla="*/ 6172201 w 12192000"/>
              <a:gd name="connsiteY111" fmla="*/ 0 h 3102054"/>
              <a:gd name="connsiteX112" fmla="*/ 6210301 w 12192000"/>
              <a:gd name="connsiteY112" fmla="*/ 1772 h 3102054"/>
              <a:gd name="connsiteX113" fmla="*/ 6248401 w 12192000"/>
              <a:gd name="connsiteY113" fmla="*/ 0 h 3102054"/>
              <a:gd name="connsiteX114" fmla="*/ 6316664 w 12192000"/>
              <a:gd name="connsiteY114" fmla="*/ 3175 h 3102054"/>
              <a:gd name="connsiteX115" fmla="*/ 6376989 w 12192000"/>
              <a:gd name="connsiteY115" fmla="*/ 9525 h 3102054"/>
              <a:gd name="connsiteX116" fmla="*/ 6429376 w 12192000"/>
              <a:gd name="connsiteY116" fmla="*/ 20637 h 3102054"/>
              <a:gd name="connsiteX117" fmla="*/ 6475414 w 12192000"/>
              <a:gd name="connsiteY117" fmla="*/ 36512 h 3102054"/>
              <a:gd name="connsiteX118" fmla="*/ 6516689 w 12192000"/>
              <a:gd name="connsiteY118" fmla="*/ 52387 h 3102054"/>
              <a:gd name="connsiteX119" fmla="*/ 6553202 w 12192000"/>
              <a:gd name="connsiteY119" fmla="*/ 68262 h 3102054"/>
              <a:gd name="connsiteX120" fmla="*/ 6591302 w 12192000"/>
              <a:gd name="connsiteY120" fmla="*/ 87312 h 3102054"/>
              <a:gd name="connsiteX121" fmla="*/ 6629401 w 12192000"/>
              <a:gd name="connsiteY121" fmla="*/ 106362 h 3102054"/>
              <a:gd name="connsiteX122" fmla="*/ 6665915 w 12192000"/>
              <a:gd name="connsiteY122" fmla="*/ 125412 h 3102054"/>
              <a:gd name="connsiteX123" fmla="*/ 6707189 w 12192000"/>
              <a:gd name="connsiteY123" fmla="*/ 141287 h 3102054"/>
              <a:gd name="connsiteX124" fmla="*/ 6753226 w 12192000"/>
              <a:gd name="connsiteY124" fmla="*/ 155575 h 3102054"/>
              <a:gd name="connsiteX125" fmla="*/ 6805614 w 12192000"/>
              <a:gd name="connsiteY125" fmla="*/ 166687 h 3102054"/>
              <a:gd name="connsiteX126" fmla="*/ 6865939 w 12192000"/>
              <a:gd name="connsiteY126" fmla="*/ 174625 h 3102054"/>
              <a:gd name="connsiteX127" fmla="*/ 6934201 w 12192000"/>
              <a:gd name="connsiteY127" fmla="*/ 176212 h 3102054"/>
              <a:gd name="connsiteX128" fmla="*/ 7002464 w 12192000"/>
              <a:gd name="connsiteY128" fmla="*/ 174625 h 3102054"/>
              <a:gd name="connsiteX129" fmla="*/ 7062789 w 12192000"/>
              <a:gd name="connsiteY129" fmla="*/ 166687 h 3102054"/>
              <a:gd name="connsiteX130" fmla="*/ 7115176 w 12192000"/>
              <a:gd name="connsiteY130" fmla="*/ 155575 h 3102054"/>
              <a:gd name="connsiteX131" fmla="*/ 7161214 w 12192000"/>
              <a:gd name="connsiteY131" fmla="*/ 141287 h 3102054"/>
              <a:gd name="connsiteX132" fmla="*/ 7202489 w 12192000"/>
              <a:gd name="connsiteY132" fmla="*/ 125412 h 3102054"/>
              <a:gd name="connsiteX133" fmla="*/ 7239001 w 12192000"/>
              <a:gd name="connsiteY133" fmla="*/ 106362 h 3102054"/>
              <a:gd name="connsiteX134" fmla="*/ 7277101 w 12192000"/>
              <a:gd name="connsiteY134" fmla="*/ 87312 h 3102054"/>
              <a:gd name="connsiteX135" fmla="*/ 7315201 w 12192000"/>
              <a:gd name="connsiteY135" fmla="*/ 68262 h 3102054"/>
              <a:gd name="connsiteX136" fmla="*/ 7351714 w 12192000"/>
              <a:gd name="connsiteY136" fmla="*/ 52387 h 3102054"/>
              <a:gd name="connsiteX137" fmla="*/ 7392989 w 12192000"/>
              <a:gd name="connsiteY137" fmla="*/ 36512 h 3102054"/>
              <a:gd name="connsiteX138" fmla="*/ 7439026 w 12192000"/>
              <a:gd name="connsiteY138" fmla="*/ 20637 h 3102054"/>
              <a:gd name="connsiteX139" fmla="*/ 7491414 w 12192000"/>
              <a:gd name="connsiteY139" fmla="*/ 9525 h 3102054"/>
              <a:gd name="connsiteX140" fmla="*/ 7551739 w 12192000"/>
              <a:gd name="connsiteY140" fmla="*/ 3175 h 3102054"/>
              <a:gd name="connsiteX141" fmla="*/ 7620001 w 12192000"/>
              <a:gd name="connsiteY141" fmla="*/ 0 h 3102054"/>
              <a:gd name="connsiteX142" fmla="*/ 7688264 w 12192000"/>
              <a:gd name="connsiteY142" fmla="*/ 3175 h 3102054"/>
              <a:gd name="connsiteX143" fmla="*/ 7748589 w 12192000"/>
              <a:gd name="connsiteY143" fmla="*/ 9525 h 3102054"/>
              <a:gd name="connsiteX144" fmla="*/ 7800976 w 12192000"/>
              <a:gd name="connsiteY144" fmla="*/ 20637 h 3102054"/>
              <a:gd name="connsiteX145" fmla="*/ 7847014 w 12192000"/>
              <a:gd name="connsiteY145" fmla="*/ 36512 h 3102054"/>
              <a:gd name="connsiteX146" fmla="*/ 7888289 w 12192000"/>
              <a:gd name="connsiteY146" fmla="*/ 52387 h 3102054"/>
              <a:gd name="connsiteX147" fmla="*/ 7924801 w 12192000"/>
              <a:gd name="connsiteY147" fmla="*/ 68262 h 3102054"/>
              <a:gd name="connsiteX148" fmla="*/ 7962901 w 12192000"/>
              <a:gd name="connsiteY148" fmla="*/ 87312 h 3102054"/>
              <a:gd name="connsiteX149" fmla="*/ 8001001 w 12192000"/>
              <a:gd name="connsiteY149" fmla="*/ 106362 h 3102054"/>
              <a:gd name="connsiteX150" fmla="*/ 8037514 w 12192000"/>
              <a:gd name="connsiteY150" fmla="*/ 125412 h 3102054"/>
              <a:gd name="connsiteX151" fmla="*/ 8078789 w 12192000"/>
              <a:gd name="connsiteY151" fmla="*/ 141287 h 3102054"/>
              <a:gd name="connsiteX152" fmla="*/ 8124826 w 12192000"/>
              <a:gd name="connsiteY152" fmla="*/ 155575 h 3102054"/>
              <a:gd name="connsiteX153" fmla="*/ 8177214 w 12192000"/>
              <a:gd name="connsiteY153" fmla="*/ 166687 h 3102054"/>
              <a:gd name="connsiteX154" fmla="*/ 8237539 w 12192000"/>
              <a:gd name="connsiteY154" fmla="*/ 174625 h 3102054"/>
              <a:gd name="connsiteX155" fmla="*/ 8305801 w 12192000"/>
              <a:gd name="connsiteY155" fmla="*/ 176212 h 3102054"/>
              <a:gd name="connsiteX156" fmla="*/ 8374064 w 12192000"/>
              <a:gd name="connsiteY156" fmla="*/ 174625 h 3102054"/>
              <a:gd name="connsiteX157" fmla="*/ 8434388 w 12192000"/>
              <a:gd name="connsiteY157" fmla="*/ 166687 h 3102054"/>
              <a:gd name="connsiteX158" fmla="*/ 8486776 w 12192000"/>
              <a:gd name="connsiteY158" fmla="*/ 155575 h 3102054"/>
              <a:gd name="connsiteX159" fmla="*/ 8532814 w 12192000"/>
              <a:gd name="connsiteY159" fmla="*/ 141287 h 3102054"/>
              <a:gd name="connsiteX160" fmla="*/ 8574088 w 12192000"/>
              <a:gd name="connsiteY160" fmla="*/ 125412 h 3102054"/>
              <a:gd name="connsiteX161" fmla="*/ 8610600 w 12192000"/>
              <a:gd name="connsiteY161" fmla="*/ 106362 h 3102054"/>
              <a:gd name="connsiteX162" fmla="*/ 8648700 w 12192000"/>
              <a:gd name="connsiteY162" fmla="*/ 87312 h 3102054"/>
              <a:gd name="connsiteX163" fmla="*/ 8686800 w 12192000"/>
              <a:gd name="connsiteY163" fmla="*/ 68262 h 3102054"/>
              <a:gd name="connsiteX164" fmla="*/ 8723314 w 12192000"/>
              <a:gd name="connsiteY164" fmla="*/ 52387 h 3102054"/>
              <a:gd name="connsiteX165" fmla="*/ 8764588 w 12192000"/>
              <a:gd name="connsiteY165" fmla="*/ 36512 h 3102054"/>
              <a:gd name="connsiteX166" fmla="*/ 8810626 w 12192000"/>
              <a:gd name="connsiteY166" fmla="*/ 20637 h 3102054"/>
              <a:gd name="connsiteX167" fmla="*/ 8863014 w 12192000"/>
              <a:gd name="connsiteY167" fmla="*/ 9525 h 3102054"/>
              <a:gd name="connsiteX168" fmla="*/ 8923338 w 12192000"/>
              <a:gd name="connsiteY168" fmla="*/ 3175 h 3102054"/>
              <a:gd name="connsiteX169" fmla="*/ 8990014 w 12192000"/>
              <a:gd name="connsiteY169" fmla="*/ 0 h 3102054"/>
              <a:gd name="connsiteX170" fmla="*/ 9059864 w 12192000"/>
              <a:gd name="connsiteY170" fmla="*/ 3175 h 3102054"/>
              <a:gd name="connsiteX171" fmla="*/ 9120188 w 12192000"/>
              <a:gd name="connsiteY171" fmla="*/ 9525 h 3102054"/>
              <a:gd name="connsiteX172" fmla="*/ 9172576 w 12192000"/>
              <a:gd name="connsiteY172" fmla="*/ 20637 h 3102054"/>
              <a:gd name="connsiteX173" fmla="*/ 9218614 w 12192000"/>
              <a:gd name="connsiteY173" fmla="*/ 36512 h 3102054"/>
              <a:gd name="connsiteX174" fmla="*/ 9259888 w 12192000"/>
              <a:gd name="connsiteY174" fmla="*/ 52387 h 3102054"/>
              <a:gd name="connsiteX175" fmla="*/ 9296400 w 12192000"/>
              <a:gd name="connsiteY175" fmla="*/ 68262 h 3102054"/>
              <a:gd name="connsiteX176" fmla="*/ 9334500 w 12192000"/>
              <a:gd name="connsiteY176" fmla="*/ 87312 h 3102054"/>
              <a:gd name="connsiteX177" fmla="*/ 9372600 w 12192000"/>
              <a:gd name="connsiteY177" fmla="*/ 106362 h 3102054"/>
              <a:gd name="connsiteX178" fmla="*/ 9409114 w 12192000"/>
              <a:gd name="connsiteY178" fmla="*/ 125412 h 3102054"/>
              <a:gd name="connsiteX179" fmla="*/ 9450388 w 12192000"/>
              <a:gd name="connsiteY179" fmla="*/ 141287 h 3102054"/>
              <a:gd name="connsiteX180" fmla="*/ 9496426 w 12192000"/>
              <a:gd name="connsiteY180" fmla="*/ 155575 h 3102054"/>
              <a:gd name="connsiteX181" fmla="*/ 9548814 w 12192000"/>
              <a:gd name="connsiteY181" fmla="*/ 166687 h 3102054"/>
              <a:gd name="connsiteX182" fmla="*/ 9609138 w 12192000"/>
              <a:gd name="connsiteY182" fmla="*/ 174625 h 3102054"/>
              <a:gd name="connsiteX183" fmla="*/ 9677400 w 12192000"/>
              <a:gd name="connsiteY183" fmla="*/ 176212 h 3102054"/>
              <a:gd name="connsiteX184" fmla="*/ 9745664 w 12192000"/>
              <a:gd name="connsiteY184" fmla="*/ 174625 h 3102054"/>
              <a:gd name="connsiteX185" fmla="*/ 9805988 w 12192000"/>
              <a:gd name="connsiteY185" fmla="*/ 166687 h 3102054"/>
              <a:gd name="connsiteX186" fmla="*/ 9858376 w 12192000"/>
              <a:gd name="connsiteY186" fmla="*/ 155575 h 3102054"/>
              <a:gd name="connsiteX187" fmla="*/ 9904414 w 12192000"/>
              <a:gd name="connsiteY187" fmla="*/ 141287 h 3102054"/>
              <a:gd name="connsiteX188" fmla="*/ 9945688 w 12192000"/>
              <a:gd name="connsiteY188" fmla="*/ 125412 h 3102054"/>
              <a:gd name="connsiteX189" fmla="*/ 9982200 w 12192000"/>
              <a:gd name="connsiteY189" fmla="*/ 106362 h 3102054"/>
              <a:gd name="connsiteX190" fmla="*/ 10058400 w 12192000"/>
              <a:gd name="connsiteY190" fmla="*/ 68262 h 3102054"/>
              <a:gd name="connsiteX191" fmla="*/ 10094914 w 12192000"/>
              <a:gd name="connsiteY191" fmla="*/ 52387 h 3102054"/>
              <a:gd name="connsiteX192" fmla="*/ 10136188 w 12192000"/>
              <a:gd name="connsiteY192" fmla="*/ 36512 h 3102054"/>
              <a:gd name="connsiteX193" fmla="*/ 10182226 w 12192000"/>
              <a:gd name="connsiteY193" fmla="*/ 20637 h 3102054"/>
              <a:gd name="connsiteX194" fmla="*/ 10234614 w 12192000"/>
              <a:gd name="connsiteY194" fmla="*/ 9525 h 3102054"/>
              <a:gd name="connsiteX195" fmla="*/ 10294938 w 12192000"/>
              <a:gd name="connsiteY195" fmla="*/ 3175 h 3102054"/>
              <a:gd name="connsiteX196" fmla="*/ 10363200 w 12192000"/>
              <a:gd name="connsiteY196" fmla="*/ 0 h 3102054"/>
              <a:gd name="connsiteX197" fmla="*/ 10431464 w 12192000"/>
              <a:gd name="connsiteY197" fmla="*/ 3175 h 3102054"/>
              <a:gd name="connsiteX198" fmla="*/ 10491788 w 12192000"/>
              <a:gd name="connsiteY198" fmla="*/ 9525 h 3102054"/>
              <a:gd name="connsiteX199" fmla="*/ 10544176 w 12192000"/>
              <a:gd name="connsiteY199" fmla="*/ 20637 h 3102054"/>
              <a:gd name="connsiteX200" fmla="*/ 10590214 w 12192000"/>
              <a:gd name="connsiteY200" fmla="*/ 36512 h 3102054"/>
              <a:gd name="connsiteX201" fmla="*/ 10631488 w 12192000"/>
              <a:gd name="connsiteY201" fmla="*/ 52387 h 3102054"/>
              <a:gd name="connsiteX202" fmla="*/ 10668000 w 12192000"/>
              <a:gd name="connsiteY202" fmla="*/ 68262 h 3102054"/>
              <a:gd name="connsiteX203" fmla="*/ 10706100 w 12192000"/>
              <a:gd name="connsiteY203" fmla="*/ 87312 h 3102054"/>
              <a:gd name="connsiteX204" fmla="*/ 10744200 w 12192000"/>
              <a:gd name="connsiteY204" fmla="*/ 106362 h 3102054"/>
              <a:gd name="connsiteX205" fmla="*/ 10780714 w 12192000"/>
              <a:gd name="connsiteY205" fmla="*/ 125412 h 3102054"/>
              <a:gd name="connsiteX206" fmla="*/ 10821988 w 12192000"/>
              <a:gd name="connsiteY206" fmla="*/ 141287 h 3102054"/>
              <a:gd name="connsiteX207" fmla="*/ 10868026 w 12192000"/>
              <a:gd name="connsiteY207" fmla="*/ 155575 h 3102054"/>
              <a:gd name="connsiteX208" fmla="*/ 10920414 w 12192000"/>
              <a:gd name="connsiteY208" fmla="*/ 166687 h 3102054"/>
              <a:gd name="connsiteX209" fmla="*/ 10980738 w 12192000"/>
              <a:gd name="connsiteY209" fmla="*/ 174625 h 3102054"/>
              <a:gd name="connsiteX210" fmla="*/ 11049000 w 12192000"/>
              <a:gd name="connsiteY210" fmla="*/ 176212 h 3102054"/>
              <a:gd name="connsiteX211" fmla="*/ 11117264 w 12192000"/>
              <a:gd name="connsiteY211" fmla="*/ 174625 h 3102054"/>
              <a:gd name="connsiteX212" fmla="*/ 11177588 w 12192000"/>
              <a:gd name="connsiteY212" fmla="*/ 166687 h 3102054"/>
              <a:gd name="connsiteX213" fmla="*/ 11229976 w 12192000"/>
              <a:gd name="connsiteY213" fmla="*/ 155575 h 3102054"/>
              <a:gd name="connsiteX214" fmla="*/ 11276014 w 12192000"/>
              <a:gd name="connsiteY214" fmla="*/ 141287 h 3102054"/>
              <a:gd name="connsiteX215" fmla="*/ 11317288 w 12192000"/>
              <a:gd name="connsiteY215" fmla="*/ 125412 h 3102054"/>
              <a:gd name="connsiteX216" fmla="*/ 11353800 w 12192000"/>
              <a:gd name="connsiteY216" fmla="*/ 106362 h 3102054"/>
              <a:gd name="connsiteX217" fmla="*/ 11391900 w 12192000"/>
              <a:gd name="connsiteY217" fmla="*/ 87312 h 3102054"/>
              <a:gd name="connsiteX218" fmla="*/ 11430000 w 12192000"/>
              <a:gd name="connsiteY218" fmla="*/ 68263 h 3102054"/>
              <a:gd name="connsiteX219" fmla="*/ 11466514 w 12192000"/>
              <a:gd name="connsiteY219" fmla="*/ 52388 h 3102054"/>
              <a:gd name="connsiteX220" fmla="*/ 11507788 w 12192000"/>
              <a:gd name="connsiteY220" fmla="*/ 36513 h 3102054"/>
              <a:gd name="connsiteX221" fmla="*/ 11553826 w 12192000"/>
              <a:gd name="connsiteY221" fmla="*/ 20638 h 3102054"/>
              <a:gd name="connsiteX222" fmla="*/ 11606214 w 12192000"/>
              <a:gd name="connsiteY222" fmla="*/ 9525 h 3102054"/>
              <a:gd name="connsiteX223" fmla="*/ 11666538 w 12192000"/>
              <a:gd name="connsiteY223" fmla="*/ 3175 h 3102054"/>
              <a:gd name="connsiteX224" fmla="*/ 11734800 w 12192000"/>
              <a:gd name="connsiteY224" fmla="*/ 0 h 3102054"/>
              <a:gd name="connsiteX225" fmla="*/ 11803064 w 12192000"/>
              <a:gd name="connsiteY225" fmla="*/ 3175 h 3102054"/>
              <a:gd name="connsiteX226" fmla="*/ 11863388 w 12192000"/>
              <a:gd name="connsiteY226" fmla="*/ 9525 h 3102054"/>
              <a:gd name="connsiteX227" fmla="*/ 11915776 w 12192000"/>
              <a:gd name="connsiteY227" fmla="*/ 20638 h 3102054"/>
              <a:gd name="connsiteX228" fmla="*/ 11961814 w 12192000"/>
              <a:gd name="connsiteY228" fmla="*/ 36513 h 3102054"/>
              <a:gd name="connsiteX229" fmla="*/ 12003088 w 12192000"/>
              <a:gd name="connsiteY229" fmla="*/ 52388 h 3102054"/>
              <a:gd name="connsiteX230" fmla="*/ 12039600 w 12192000"/>
              <a:gd name="connsiteY230" fmla="*/ 68263 h 3102054"/>
              <a:gd name="connsiteX231" fmla="*/ 12077700 w 12192000"/>
              <a:gd name="connsiteY231" fmla="*/ 87313 h 3102054"/>
              <a:gd name="connsiteX232" fmla="*/ 12115800 w 12192000"/>
              <a:gd name="connsiteY232" fmla="*/ 106363 h 3102054"/>
              <a:gd name="connsiteX233" fmla="*/ 12152314 w 12192000"/>
              <a:gd name="connsiteY233" fmla="*/ 125413 h 3102054"/>
              <a:gd name="connsiteX234" fmla="*/ 12192000 w 12192000"/>
              <a:gd name="connsiteY234" fmla="*/ 140677 h 3102054"/>
              <a:gd name="connsiteX235" fmla="*/ 12192000 w 12192000"/>
              <a:gd name="connsiteY235" fmla="*/ 885826 h 3102054"/>
              <a:gd name="connsiteX236" fmla="*/ 12191999 w 12192000"/>
              <a:gd name="connsiteY236" fmla="*/ 885826 h 3102054"/>
              <a:gd name="connsiteX237" fmla="*/ 12191999 w 12192000"/>
              <a:gd name="connsiteY237" fmla="*/ 3102054 h 3102054"/>
              <a:gd name="connsiteX238" fmla="*/ 0 w 12192000"/>
              <a:gd name="connsiteY238" fmla="*/ 3102054 h 3102054"/>
              <a:gd name="connsiteX239" fmla="*/ 0 w 12192000"/>
              <a:gd name="connsiteY239" fmla="*/ 638254 h 3102054"/>
              <a:gd name="connsiteX240" fmla="*/ 1 w 12192000"/>
              <a:gd name="connsiteY240" fmla="*/ 638254 h 3102054"/>
              <a:gd name="connsiteX241" fmla="*/ 1 w 12192000"/>
              <a:gd name="connsiteY241" fmla="*/ 176212 h 3102054"/>
              <a:gd name="connsiteX242" fmla="*/ 68264 w 12192000"/>
              <a:gd name="connsiteY242" fmla="*/ 174625 h 3102054"/>
              <a:gd name="connsiteX243" fmla="*/ 128589 w 12192000"/>
              <a:gd name="connsiteY243" fmla="*/ 166687 h 3102054"/>
              <a:gd name="connsiteX244" fmla="*/ 180976 w 12192000"/>
              <a:gd name="connsiteY244" fmla="*/ 155575 h 3102054"/>
              <a:gd name="connsiteX245" fmla="*/ 227014 w 12192000"/>
              <a:gd name="connsiteY245" fmla="*/ 141287 h 3102054"/>
              <a:gd name="connsiteX246" fmla="*/ 268289 w 12192000"/>
              <a:gd name="connsiteY246" fmla="*/ 125412 h 3102054"/>
              <a:gd name="connsiteX247" fmla="*/ 304801 w 12192000"/>
              <a:gd name="connsiteY247" fmla="*/ 106362 h 3102054"/>
              <a:gd name="connsiteX248" fmla="*/ 342901 w 12192000"/>
              <a:gd name="connsiteY248" fmla="*/ 87312 h 3102054"/>
              <a:gd name="connsiteX249" fmla="*/ 381001 w 12192000"/>
              <a:gd name="connsiteY249" fmla="*/ 68262 h 3102054"/>
              <a:gd name="connsiteX250" fmla="*/ 417514 w 12192000"/>
              <a:gd name="connsiteY250" fmla="*/ 52387 h 3102054"/>
              <a:gd name="connsiteX251" fmla="*/ 458789 w 12192000"/>
              <a:gd name="connsiteY251" fmla="*/ 36512 h 3102054"/>
              <a:gd name="connsiteX252" fmla="*/ 504826 w 12192000"/>
              <a:gd name="connsiteY252" fmla="*/ 20637 h 3102054"/>
              <a:gd name="connsiteX253" fmla="*/ 557214 w 12192000"/>
              <a:gd name="connsiteY253" fmla="*/ 9525 h 3102054"/>
              <a:gd name="connsiteX254" fmla="*/ 617539 w 12192000"/>
              <a:gd name="connsiteY254" fmla="*/ 3175 h 31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3102054">
                <a:moveTo>
                  <a:pt x="685801" y="0"/>
                </a:moveTo>
                <a:lnTo>
                  <a:pt x="754064" y="3175"/>
                </a:lnTo>
                <a:lnTo>
                  <a:pt x="814389" y="9525"/>
                </a:lnTo>
                <a:lnTo>
                  <a:pt x="866776" y="20637"/>
                </a:lnTo>
                <a:lnTo>
                  <a:pt x="912814" y="36512"/>
                </a:lnTo>
                <a:lnTo>
                  <a:pt x="954089" y="52387"/>
                </a:lnTo>
                <a:lnTo>
                  <a:pt x="990601" y="68262"/>
                </a:lnTo>
                <a:lnTo>
                  <a:pt x="1028701" y="87312"/>
                </a:lnTo>
                <a:lnTo>
                  <a:pt x="1066801" y="106362"/>
                </a:lnTo>
                <a:lnTo>
                  <a:pt x="1103314" y="125412"/>
                </a:lnTo>
                <a:lnTo>
                  <a:pt x="1144589" y="141287"/>
                </a:lnTo>
                <a:lnTo>
                  <a:pt x="1190626" y="155575"/>
                </a:lnTo>
                <a:lnTo>
                  <a:pt x="1243014" y="166687"/>
                </a:lnTo>
                <a:lnTo>
                  <a:pt x="1303339" y="174625"/>
                </a:lnTo>
                <a:lnTo>
                  <a:pt x="1371601" y="176212"/>
                </a:lnTo>
                <a:lnTo>
                  <a:pt x="1439864" y="174625"/>
                </a:lnTo>
                <a:lnTo>
                  <a:pt x="1500189" y="166687"/>
                </a:lnTo>
                <a:lnTo>
                  <a:pt x="1552576" y="155575"/>
                </a:lnTo>
                <a:lnTo>
                  <a:pt x="1598614" y="141287"/>
                </a:lnTo>
                <a:lnTo>
                  <a:pt x="1639889" y="125412"/>
                </a:lnTo>
                <a:lnTo>
                  <a:pt x="1676401" y="106362"/>
                </a:lnTo>
                <a:lnTo>
                  <a:pt x="1714501" y="87312"/>
                </a:lnTo>
                <a:lnTo>
                  <a:pt x="1752601" y="68262"/>
                </a:lnTo>
                <a:lnTo>
                  <a:pt x="1789114" y="52387"/>
                </a:lnTo>
                <a:lnTo>
                  <a:pt x="1830389" y="36512"/>
                </a:lnTo>
                <a:lnTo>
                  <a:pt x="1876426" y="20637"/>
                </a:lnTo>
                <a:lnTo>
                  <a:pt x="1928814" y="9525"/>
                </a:lnTo>
                <a:lnTo>
                  <a:pt x="1989139" y="3175"/>
                </a:lnTo>
                <a:lnTo>
                  <a:pt x="2057401" y="0"/>
                </a:lnTo>
                <a:lnTo>
                  <a:pt x="2125664" y="3175"/>
                </a:lnTo>
                <a:lnTo>
                  <a:pt x="2185989" y="9525"/>
                </a:lnTo>
                <a:lnTo>
                  <a:pt x="2238376" y="20637"/>
                </a:lnTo>
                <a:lnTo>
                  <a:pt x="2284414" y="36512"/>
                </a:lnTo>
                <a:lnTo>
                  <a:pt x="2325688" y="52387"/>
                </a:lnTo>
                <a:lnTo>
                  <a:pt x="2362201" y="68262"/>
                </a:lnTo>
                <a:lnTo>
                  <a:pt x="2400301" y="87312"/>
                </a:lnTo>
                <a:lnTo>
                  <a:pt x="2438401" y="106362"/>
                </a:lnTo>
                <a:lnTo>
                  <a:pt x="2474913" y="125412"/>
                </a:lnTo>
                <a:lnTo>
                  <a:pt x="2516188" y="141287"/>
                </a:lnTo>
                <a:lnTo>
                  <a:pt x="2562226" y="155575"/>
                </a:lnTo>
                <a:lnTo>
                  <a:pt x="2614614" y="166687"/>
                </a:lnTo>
                <a:lnTo>
                  <a:pt x="2674938" y="174625"/>
                </a:lnTo>
                <a:lnTo>
                  <a:pt x="2743201" y="176212"/>
                </a:lnTo>
                <a:lnTo>
                  <a:pt x="2811464" y="174625"/>
                </a:lnTo>
                <a:lnTo>
                  <a:pt x="2871789" y="166687"/>
                </a:lnTo>
                <a:lnTo>
                  <a:pt x="2924176" y="155575"/>
                </a:lnTo>
                <a:lnTo>
                  <a:pt x="2970214" y="141287"/>
                </a:lnTo>
                <a:lnTo>
                  <a:pt x="3011489" y="125412"/>
                </a:lnTo>
                <a:lnTo>
                  <a:pt x="3048001" y="106362"/>
                </a:lnTo>
                <a:lnTo>
                  <a:pt x="3086101" y="87312"/>
                </a:lnTo>
                <a:lnTo>
                  <a:pt x="3124201" y="68262"/>
                </a:lnTo>
                <a:lnTo>
                  <a:pt x="3160714" y="52387"/>
                </a:lnTo>
                <a:lnTo>
                  <a:pt x="3201989" y="36512"/>
                </a:lnTo>
                <a:lnTo>
                  <a:pt x="3248026" y="20637"/>
                </a:lnTo>
                <a:lnTo>
                  <a:pt x="3300414" y="9525"/>
                </a:lnTo>
                <a:lnTo>
                  <a:pt x="3360739" y="3175"/>
                </a:lnTo>
                <a:lnTo>
                  <a:pt x="3427414" y="0"/>
                </a:lnTo>
                <a:lnTo>
                  <a:pt x="3497264" y="3175"/>
                </a:lnTo>
                <a:lnTo>
                  <a:pt x="3557589" y="9525"/>
                </a:lnTo>
                <a:lnTo>
                  <a:pt x="3609976" y="20637"/>
                </a:lnTo>
                <a:lnTo>
                  <a:pt x="3656014" y="36512"/>
                </a:lnTo>
                <a:lnTo>
                  <a:pt x="3697288" y="52387"/>
                </a:lnTo>
                <a:lnTo>
                  <a:pt x="3733801" y="68262"/>
                </a:lnTo>
                <a:lnTo>
                  <a:pt x="3771901" y="87312"/>
                </a:lnTo>
                <a:lnTo>
                  <a:pt x="3810001" y="106362"/>
                </a:lnTo>
                <a:lnTo>
                  <a:pt x="3846514" y="125412"/>
                </a:lnTo>
                <a:lnTo>
                  <a:pt x="3887789" y="141287"/>
                </a:lnTo>
                <a:lnTo>
                  <a:pt x="3933826" y="155575"/>
                </a:lnTo>
                <a:lnTo>
                  <a:pt x="3986214" y="166687"/>
                </a:lnTo>
                <a:lnTo>
                  <a:pt x="4046539" y="174625"/>
                </a:lnTo>
                <a:lnTo>
                  <a:pt x="4114801" y="176212"/>
                </a:lnTo>
                <a:lnTo>
                  <a:pt x="4183064" y="174625"/>
                </a:lnTo>
                <a:lnTo>
                  <a:pt x="4243388" y="166687"/>
                </a:lnTo>
                <a:lnTo>
                  <a:pt x="4295776" y="155575"/>
                </a:lnTo>
                <a:lnTo>
                  <a:pt x="4341813" y="141287"/>
                </a:lnTo>
                <a:lnTo>
                  <a:pt x="4383088" y="125412"/>
                </a:lnTo>
                <a:lnTo>
                  <a:pt x="4419601" y="106362"/>
                </a:lnTo>
                <a:lnTo>
                  <a:pt x="4495801" y="68262"/>
                </a:lnTo>
                <a:lnTo>
                  <a:pt x="4532314" y="52387"/>
                </a:lnTo>
                <a:lnTo>
                  <a:pt x="4573588" y="36512"/>
                </a:lnTo>
                <a:lnTo>
                  <a:pt x="4619626" y="20637"/>
                </a:lnTo>
                <a:lnTo>
                  <a:pt x="4672013" y="9525"/>
                </a:lnTo>
                <a:lnTo>
                  <a:pt x="4732338" y="3175"/>
                </a:lnTo>
                <a:lnTo>
                  <a:pt x="4800601" y="0"/>
                </a:lnTo>
                <a:lnTo>
                  <a:pt x="4868864" y="3175"/>
                </a:lnTo>
                <a:lnTo>
                  <a:pt x="4929188" y="9525"/>
                </a:lnTo>
                <a:lnTo>
                  <a:pt x="4981576" y="20637"/>
                </a:lnTo>
                <a:lnTo>
                  <a:pt x="5027614" y="36512"/>
                </a:lnTo>
                <a:lnTo>
                  <a:pt x="5068889" y="52387"/>
                </a:lnTo>
                <a:lnTo>
                  <a:pt x="5105402" y="68262"/>
                </a:lnTo>
                <a:lnTo>
                  <a:pt x="5143502" y="87312"/>
                </a:lnTo>
                <a:lnTo>
                  <a:pt x="5181601" y="106362"/>
                </a:lnTo>
                <a:lnTo>
                  <a:pt x="5218115" y="125412"/>
                </a:lnTo>
                <a:lnTo>
                  <a:pt x="5259388" y="141287"/>
                </a:lnTo>
                <a:lnTo>
                  <a:pt x="5305426" y="155575"/>
                </a:lnTo>
                <a:lnTo>
                  <a:pt x="5357813" y="166687"/>
                </a:lnTo>
                <a:lnTo>
                  <a:pt x="5418139" y="174625"/>
                </a:lnTo>
                <a:lnTo>
                  <a:pt x="5486401" y="176212"/>
                </a:lnTo>
                <a:lnTo>
                  <a:pt x="5554663" y="174625"/>
                </a:lnTo>
                <a:lnTo>
                  <a:pt x="5614989" y="166687"/>
                </a:lnTo>
                <a:lnTo>
                  <a:pt x="5667376" y="155575"/>
                </a:lnTo>
                <a:lnTo>
                  <a:pt x="5713414" y="141287"/>
                </a:lnTo>
                <a:lnTo>
                  <a:pt x="5754689" y="125412"/>
                </a:lnTo>
                <a:lnTo>
                  <a:pt x="5791202" y="106362"/>
                </a:lnTo>
                <a:lnTo>
                  <a:pt x="5829302" y="87312"/>
                </a:lnTo>
                <a:lnTo>
                  <a:pt x="5867402" y="68262"/>
                </a:lnTo>
                <a:lnTo>
                  <a:pt x="5903915" y="52387"/>
                </a:lnTo>
                <a:lnTo>
                  <a:pt x="5945189" y="36512"/>
                </a:lnTo>
                <a:lnTo>
                  <a:pt x="5991226" y="20637"/>
                </a:lnTo>
                <a:lnTo>
                  <a:pt x="6043614" y="9525"/>
                </a:lnTo>
                <a:lnTo>
                  <a:pt x="6103939" y="3175"/>
                </a:lnTo>
                <a:lnTo>
                  <a:pt x="6172201" y="0"/>
                </a:lnTo>
                <a:lnTo>
                  <a:pt x="6210301" y="1772"/>
                </a:lnTo>
                <a:lnTo>
                  <a:pt x="6248401" y="0"/>
                </a:lnTo>
                <a:lnTo>
                  <a:pt x="6316664" y="3175"/>
                </a:lnTo>
                <a:lnTo>
                  <a:pt x="6376989" y="9525"/>
                </a:lnTo>
                <a:lnTo>
                  <a:pt x="6429376" y="20637"/>
                </a:lnTo>
                <a:lnTo>
                  <a:pt x="6475414" y="36512"/>
                </a:lnTo>
                <a:lnTo>
                  <a:pt x="6516689" y="52387"/>
                </a:lnTo>
                <a:lnTo>
                  <a:pt x="6553202" y="68262"/>
                </a:lnTo>
                <a:lnTo>
                  <a:pt x="6591302" y="87312"/>
                </a:lnTo>
                <a:lnTo>
                  <a:pt x="6629401" y="106362"/>
                </a:lnTo>
                <a:lnTo>
                  <a:pt x="6665915" y="125412"/>
                </a:lnTo>
                <a:lnTo>
                  <a:pt x="6707189" y="141287"/>
                </a:lnTo>
                <a:lnTo>
                  <a:pt x="6753226" y="155575"/>
                </a:lnTo>
                <a:lnTo>
                  <a:pt x="6805614" y="166687"/>
                </a:lnTo>
                <a:lnTo>
                  <a:pt x="6865939" y="174625"/>
                </a:lnTo>
                <a:lnTo>
                  <a:pt x="6934201" y="176212"/>
                </a:lnTo>
                <a:lnTo>
                  <a:pt x="7002464" y="174625"/>
                </a:lnTo>
                <a:lnTo>
                  <a:pt x="7062789" y="166687"/>
                </a:lnTo>
                <a:lnTo>
                  <a:pt x="7115176" y="155575"/>
                </a:lnTo>
                <a:lnTo>
                  <a:pt x="7161214" y="141287"/>
                </a:lnTo>
                <a:lnTo>
                  <a:pt x="7202489" y="125412"/>
                </a:lnTo>
                <a:lnTo>
                  <a:pt x="7239001" y="106362"/>
                </a:lnTo>
                <a:lnTo>
                  <a:pt x="7277101" y="87312"/>
                </a:lnTo>
                <a:lnTo>
                  <a:pt x="7315201" y="68262"/>
                </a:lnTo>
                <a:lnTo>
                  <a:pt x="7351714" y="52387"/>
                </a:lnTo>
                <a:lnTo>
                  <a:pt x="7392989" y="36512"/>
                </a:lnTo>
                <a:lnTo>
                  <a:pt x="7439026" y="20637"/>
                </a:lnTo>
                <a:lnTo>
                  <a:pt x="7491414" y="9525"/>
                </a:lnTo>
                <a:lnTo>
                  <a:pt x="7551739" y="3175"/>
                </a:lnTo>
                <a:lnTo>
                  <a:pt x="7620001" y="0"/>
                </a:lnTo>
                <a:lnTo>
                  <a:pt x="7688264" y="3175"/>
                </a:lnTo>
                <a:lnTo>
                  <a:pt x="7748589" y="9525"/>
                </a:lnTo>
                <a:lnTo>
                  <a:pt x="7800976" y="20637"/>
                </a:lnTo>
                <a:lnTo>
                  <a:pt x="7847014" y="36512"/>
                </a:lnTo>
                <a:lnTo>
                  <a:pt x="7888289" y="52387"/>
                </a:lnTo>
                <a:lnTo>
                  <a:pt x="7924801" y="68262"/>
                </a:lnTo>
                <a:lnTo>
                  <a:pt x="7962901" y="87312"/>
                </a:lnTo>
                <a:lnTo>
                  <a:pt x="8001001" y="106362"/>
                </a:lnTo>
                <a:lnTo>
                  <a:pt x="8037514" y="125412"/>
                </a:lnTo>
                <a:lnTo>
                  <a:pt x="8078789" y="141287"/>
                </a:lnTo>
                <a:lnTo>
                  <a:pt x="8124826" y="155575"/>
                </a:lnTo>
                <a:lnTo>
                  <a:pt x="8177214" y="166687"/>
                </a:lnTo>
                <a:lnTo>
                  <a:pt x="8237539" y="174625"/>
                </a:lnTo>
                <a:lnTo>
                  <a:pt x="8305801" y="176212"/>
                </a:lnTo>
                <a:lnTo>
                  <a:pt x="8374064" y="174625"/>
                </a:lnTo>
                <a:lnTo>
                  <a:pt x="8434388" y="166687"/>
                </a:lnTo>
                <a:lnTo>
                  <a:pt x="8486776" y="155575"/>
                </a:lnTo>
                <a:lnTo>
                  <a:pt x="8532814" y="141287"/>
                </a:lnTo>
                <a:lnTo>
                  <a:pt x="8574088" y="125412"/>
                </a:lnTo>
                <a:lnTo>
                  <a:pt x="8610600" y="106362"/>
                </a:lnTo>
                <a:lnTo>
                  <a:pt x="8648700" y="87312"/>
                </a:lnTo>
                <a:lnTo>
                  <a:pt x="8686800" y="68262"/>
                </a:lnTo>
                <a:lnTo>
                  <a:pt x="8723314" y="52387"/>
                </a:lnTo>
                <a:lnTo>
                  <a:pt x="8764588" y="36512"/>
                </a:lnTo>
                <a:lnTo>
                  <a:pt x="8810626" y="20637"/>
                </a:lnTo>
                <a:lnTo>
                  <a:pt x="8863014" y="9525"/>
                </a:lnTo>
                <a:lnTo>
                  <a:pt x="8923338" y="3175"/>
                </a:lnTo>
                <a:lnTo>
                  <a:pt x="8990014" y="0"/>
                </a:lnTo>
                <a:lnTo>
                  <a:pt x="9059864" y="3175"/>
                </a:lnTo>
                <a:lnTo>
                  <a:pt x="9120188" y="9525"/>
                </a:lnTo>
                <a:lnTo>
                  <a:pt x="9172576" y="20637"/>
                </a:lnTo>
                <a:lnTo>
                  <a:pt x="9218614" y="36512"/>
                </a:lnTo>
                <a:lnTo>
                  <a:pt x="9259888" y="52387"/>
                </a:lnTo>
                <a:lnTo>
                  <a:pt x="9296400" y="68262"/>
                </a:lnTo>
                <a:lnTo>
                  <a:pt x="9334500" y="87312"/>
                </a:lnTo>
                <a:lnTo>
                  <a:pt x="9372600" y="106362"/>
                </a:lnTo>
                <a:lnTo>
                  <a:pt x="9409114" y="125412"/>
                </a:lnTo>
                <a:lnTo>
                  <a:pt x="9450388" y="141287"/>
                </a:lnTo>
                <a:lnTo>
                  <a:pt x="9496426" y="155575"/>
                </a:lnTo>
                <a:lnTo>
                  <a:pt x="9548814" y="166687"/>
                </a:lnTo>
                <a:lnTo>
                  <a:pt x="9609138" y="174625"/>
                </a:lnTo>
                <a:lnTo>
                  <a:pt x="9677400" y="176212"/>
                </a:lnTo>
                <a:lnTo>
                  <a:pt x="9745664" y="174625"/>
                </a:lnTo>
                <a:lnTo>
                  <a:pt x="9805988" y="166687"/>
                </a:lnTo>
                <a:lnTo>
                  <a:pt x="9858376" y="155575"/>
                </a:lnTo>
                <a:lnTo>
                  <a:pt x="9904414" y="141287"/>
                </a:lnTo>
                <a:lnTo>
                  <a:pt x="9945688" y="125412"/>
                </a:lnTo>
                <a:lnTo>
                  <a:pt x="9982200" y="106362"/>
                </a:lnTo>
                <a:lnTo>
                  <a:pt x="10058400" y="68262"/>
                </a:lnTo>
                <a:lnTo>
                  <a:pt x="10094914" y="52387"/>
                </a:lnTo>
                <a:lnTo>
                  <a:pt x="10136188" y="36512"/>
                </a:lnTo>
                <a:lnTo>
                  <a:pt x="10182226" y="20637"/>
                </a:lnTo>
                <a:lnTo>
                  <a:pt x="10234614" y="9525"/>
                </a:lnTo>
                <a:lnTo>
                  <a:pt x="10294938" y="3175"/>
                </a:lnTo>
                <a:lnTo>
                  <a:pt x="10363200" y="0"/>
                </a:lnTo>
                <a:lnTo>
                  <a:pt x="10431464" y="3175"/>
                </a:lnTo>
                <a:lnTo>
                  <a:pt x="10491788" y="9525"/>
                </a:lnTo>
                <a:lnTo>
                  <a:pt x="10544176" y="20637"/>
                </a:lnTo>
                <a:lnTo>
                  <a:pt x="10590214" y="36512"/>
                </a:lnTo>
                <a:lnTo>
                  <a:pt x="10631488" y="52387"/>
                </a:lnTo>
                <a:lnTo>
                  <a:pt x="10668000" y="68262"/>
                </a:lnTo>
                <a:lnTo>
                  <a:pt x="10706100" y="87312"/>
                </a:lnTo>
                <a:lnTo>
                  <a:pt x="10744200" y="106362"/>
                </a:lnTo>
                <a:lnTo>
                  <a:pt x="10780714" y="125412"/>
                </a:lnTo>
                <a:lnTo>
                  <a:pt x="10821988" y="141287"/>
                </a:lnTo>
                <a:lnTo>
                  <a:pt x="10868026" y="155575"/>
                </a:lnTo>
                <a:lnTo>
                  <a:pt x="10920414" y="166687"/>
                </a:lnTo>
                <a:lnTo>
                  <a:pt x="10980738" y="174625"/>
                </a:lnTo>
                <a:lnTo>
                  <a:pt x="11049000" y="176212"/>
                </a:lnTo>
                <a:lnTo>
                  <a:pt x="11117264" y="174625"/>
                </a:lnTo>
                <a:lnTo>
                  <a:pt x="11177588" y="166687"/>
                </a:lnTo>
                <a:lnTo>
                  <a:pt x="11229976" y="155575"/>
                </a:lnTo>
                <a:lnTo>
                  <a:pt x="11276014" y="141287"/>
                </a:lnTo>
                <a:lnTo>
                  <a:pt x="11317288" y="125412"/>
                </a:lnTo>
                <a:lnTo>
                  <a:pt x="11353800" y="106362"/>
                </a:lnTo>
                <a:lnTo>
                  <a:pt x="11391900" y="87312"/>
                </a:lnTo>
                <a:lnTo>
                  <a:pt x="11430000" y="68263"/>
                </a:lnTo>
                <a:lnTo>
                  <a:pt x="11466514" y="52388"/>
                </a:lnTo>
                <a:lnTo>
                  <a:pt x="11507788" y="36513"/>
                </a:lnTo>
                <a:lnTo>
                  <a:pt x="11553826" y="20638"/>
                </a:lnTo>
                <a:lnTo>
                  <a:pt x="11606214" y="9525"/>
                </a:lnTo>
                <a:lnTo>
                  <a:pt x="11666538" y="3175"/>
                </a:lnTo>
                <a:lnTo>
                  <a:pt x="11734800" y="0"/>
                </a:lnTo>
                <a:lnTo>
                  <a:pt x="11803064" y="3175"/>
                </a:lnTo>
                <a:lnTo>
                  <a:pt x="11863388" y="9525"/>
                </a:lnTo>
                <a:lnTo>
                  <a:pt x="11915776" y="20638"/>
                </a:lnTo>
                <a:lnTo>
                  <a:pt x="11961814" y="36513"/>
                </a:lnTo>
                <a:lnTo>
                  <a:pt x="12003088" y="52388"/>
                </a:lnTo>
                <a:lnTo>
                  <a:pt x="12039600" y="68263"/>
                </a:lnTo>
                <a:lnTo>
                  <a:pt x="12077700" y="87313"/>
                </a:lnTo>
                <a:lnTo>
                  <a:pt x="12115800" y="106363"/>
                </a:lnTo>
                <a:lnTo>
                  <a:pt x="12152314" y="125413"/>
                </a:lnTo>
                <a:lnTo>
                  <a:pt x="12192000" y="140677"/>
                </a:lnTo>
                <a:lnTo>
                  <a:pt x="12192000" y="885826"/>
                </a:lnTo>
                <a:lnTo>
                  <a:pt x="12191999" y="885826"/>
                </a:lnTo>
                <a:lnTo>
                  <a:pt x="12191999" y="3102054"/>
                </a:lnTo>
                <a:lnTo>
                  <a:pt x="0" y="3102054"/>
                </a:lnTo>
                <a:lnTo>
                  <a:pt x="0" y="638254"/>
                </a:lnTo>
                <a:lnTo>
                  <a:pt x="1" y="638254"/>
                </a:lnTo>
                <a:lnTo>
                  <a:pt x="1" y="176212"/>
                </a:lnTo>
                <a:lnTo>
                  <a:pt x="68264" y="174625"/>
                </a:lnTo>
                <a:lnTo>
                  <a:pt x="128589" y="166687"/>
                </a:lnTo>
                <a:lnTo>
                  <a:pt x="180976" y="155575"/>
                </a:lnTo>
                <a:lnTo>
                  <a:pt x="227014" y="141287"/>
                </a:lnTo>
                <a:lnTo>
                  <a:pt x="268289" y="125412"/>
                </a:lnTo>
                <a:lnTo>
                  <a:pt x="304801" y="106362"/>
                </a:lnTo>
                <a:lnTo>
                  <a:pt x="342901" y="87312"/>
                </a:lnTo>
                <a:lnTo>
                  <a:pt x="381001" y="68262"/>
                </a:lnTo>
                <a:lnTo>
                  <a:pt x="417514" y="52387"/>
                </a:lnTo>
                <a:lnTo>
                  <a:pt x="458789" y="36512"/>
                </a:lnTo>
                <a:lnTo>
                  <a:pt x="504826" y="20637"/>
                </a:lnTo>
                <a:lnTo>
                  <a:pt x="557214" y="9525"/>
                </a:lnTo>
                <a:lnTo>
                  <a:pt x="617539" y="31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C1A6C29-2965-4801-882A-D3F5E5945FBA}"/>
              </a:ext>
            </a:extLst>
          </p:cNvPr>
          <p:cNvSpPr>
            <a:spLocks noGrp="1"/>
          </p:cNvSpPr>
          <p:nvPr>
            <p:ph type="title"/>
          </p:nvPr>
        </p:nvSpPr>
        <p:spPr>
          <a:xfrm>
            <a:off x="566376" y="4292599"/>
            <a:ext cx="8011248" cy="1465771"/>
          </a:xfrm>
        </p:spPr>
        <p:txBody>
          <a:bodyPr vert="horz" lIns="91440" tIns="45720" rIns="91440" bIns="45720" rtlCol="0" anchor="ctr">
            <a:normAutofit/>
          </a:bodyPr>
          <a:lstStyle/>
          <a:p>
            <a:pPr algn="ctr" defTabSz="914400" eaLnBrk="1" fontAlgn="auto" hangingPunct="1">
              <a:spcAft>
                <a:spcPts val="0"/>
              </a:spcAft>
              <a:defRPr/>
            </a:pPr>
            <a:r>
              <a:rPr lang="en-US" sz="4800" spc="800"/>
              <a:t>Family Engagement Plan</a:t>
            </a:r>
          </a:p>
        </p:txBody>
      </p:sp>
      <p:pic>
        <p:nvPicPr>
          <p:cNvPr id="4" name="Picture 3" descr="A paper with text and images&#10;&#10;Description automatically generated">
            <a:extLst>
              <a:ext uri="{FF2B5EF4-FFF2-40B4-BE49-F238E27FC236}">
                <a16:creationId xmlns:a16="http://schemas.microsoft.com/office/drawing/2014/main" id="{95F3588B-FED8-3568-970D-C583414240B9}"/>
              </a:ext>
            </a:extLst>
          </p:cNvPr>
          <p:cNvPicPr>
            <a:picLocks noChangeAspect="1"/>
          </p:cNvPicPr>
          <p:nvPr/>
        </p:nvPicPr>
        <p:blipFill>
          <a:blip r:embed="rId3"/>
          <a:stretch>
            <a:fillRect/>
          </a:stretch>
        </p:blipFill>
        <p:spPr>
          <a:xfrm>
            <a:off x="4621148" y="-1325"/>
            <a:ext cx="4520840" cy="4291848"/>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44A9AA87A80449AF051892C63A721" ma:contentTypeVersion="13" ma:contentTypeDescription="Create a new document." ma:contentTypeScope="" ma:versionID="8d74512b781822f001113b58eacb91da">
  <xsd:schema xmlns:xsd="http://www.w3.org/2001/XMLSchema" xmlns:xs="http://www.w3.org/2001/XMLSchema" xmlns:p="http://schemas.microsoft.com/office/2006/metadata/properties" xmlns:ns3="c83f051e-3d3d-4f78-bcc5-1712053af274" xmlns:ns4="92d7a5c1-71ef-4b0c-bf00-08e777b23ef5" targetNamespace="http://schemas.microsoft.com/office/2006/metadata/properties" ma:root="true" ma:fieldsID="885d3865712b230ffa9e8b58b1bddb16" ns3:_="" ns4:_="">
    <xsd:import namespace="c83f051e-3d3d-4f78-bcc5-1712053af274"/>
    <xsd:import namespace="92d7a5c1-71ef-4b0c-bf00-08e777b23ef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f051e-3d3d-4f78-bcc5-1712053af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d7a5c1-71ef-4b0c-bf00-08e777b23e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C0F838-C646-4F12-9CFF-7C26EF20A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f051e-3d3d-4f78-bcc5-1712053af274"/>
    <ds:schemaRef ds:uri="92d7a5c1-71ef-4b0c-bf00-08e777b23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977B0E-7042-431A-A1EA-E0761B409EE9}">
  <ds:schemaRefs>
    <ds:schemaRef ds:uri="http://schemas.microsoft.com/sharepoint/v3/contenttype/forms"/>
  </ds:schemaRefs>
</ds:datastoreItem>
</file>

<file path=customXml/itemProps3.xml><?xml version="1.0" encoding="utf-8"?>
<ds:datastoreItem xmlns:ds="http://schemas.openxmlformats.org/officeDocument/2006/customXml" ds:itemID="{28C89011-CA2D-47FE-A989-840E0FB78320}">
  <ds:schemaRef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92d7a5c1-71ef-4b0c-bf00-08e777b23ef5"/>
    <ds:schemaRef ds:uri="c83f051e-3d3d-4f78-bcc5-1712053af274"/>
  </ds:schemaRefs>
</ds:datastoreItem>
</file>

<file path=docProps/app.xml><?xml version="1.0" encoding="utf-8"?>
<Properties xmlns="http://schemas.openxmlformats.org/officeDocument/2006/extended-properties" xmlns:vt="http://schemas.openxmlformats.org/officeDocument/2006/docPropsVTypes">
  <Template>TM10001106[[fn=Badge]]</Template>
  <TotalTime>28675</TotalTime>
  <Words>862</Words>
  <Application>Microsoft Office PowerPoint</Application>
  <PresentationFormat>On-screen Show (4:3)</PresentationFormat>
  <Paragraphs>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Badge</vt:lpstr>
      <vt:lpstr> Annual  Title I Parent Meeting </vt:lpstr>
      <vt:lpstr>Mscs parent and Family Engagement Policy </vt:lpstr>
      <vt:lpstr>Parent and family Engagement Requirements</vt:lpstr>
      <vt:lpstr>What is Title I?</vt:lpstr>
      <vt:lpstr>Title I School Status</vt:lpstr>
      <vt:lpstr>School Status 22-23</vt:lpstr>
      <vt:lpstr>Who benefits from Title I?</vt:lpstr>
      <vt:lpstr>Family Engagement Plan</vt:lpstr>
      <vt:lpstr>Family Engagement Plan</vt:lpstr>
      <vt:lpstr>School-Parent Compact</vt:lpstr>
      <vt:lpstr>Parent Compact</vt:lpstr>
      <vt:lpstr>Reporting Student Progress</vt:lpstr>
      <vt:lpstr>Parent-Teacher Conferences</vt:lpstr>
      <vt:lpstr>Parental Involvement</vt:lpstr>
      <vt:lpstr>    Parent Training</vt:lpstr>
      <vt:lpstr>Steps to becoming a volunteer during the school Day</vt:lpstr>
      <vt:lpstr>School Improvement Plan</vt:lpstr>
      <vt:lpstr>Parents’ Right to Know</vt:lpstr>
      <vt:lpstr>Student Code of Conduct</vt:lpstr>
      <vt:lpstr>PowerPoint Presentation</vt:lpstr>
      <vt:lpstr>Contact Us School phone- 416-5012</vt:lpstr>
    </vt:vector>
  </TitlesOfParts>
  <Company>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Powerful Words</dc:title>
  <dc:creator>Rose Tree Media</dc:creator>
  <cp:lastModifiedBy>RHONDA B WILSON</cp:lastModifiedBy>
  <cp:revision>634</cp:revision>
  <cp:lastPrinted>2021-08-30T16:59:40Z</cp:lastPrinted>
  <dcterms:created xsi:type="dcterms:W3CDTF">2008-09-08T12:42:24Z</dcterms:created>
  <dcterms:modified xsi:type="dcterms:W3CDTF">2024-10-22T19:27:00Z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0x0101003CC44A9AA87A80449AF051892C63A721</vt:lpwstr>
  </property>
</Properties>
</file>