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9"/>
  </p:notesMasterIdLst>
  <p:sldIdLst>
    <p:sldId id="256" r:id="rId2"/>
    <p:sldId id="279" r:id="rId3"/>
    <p:sldId id="287" r:id="rId4"/>
    <p:sldId id="280" r:id="rId5"/>
    <p:sldId id="286" r:id="rId6"/>
    <p:sldId id="281" r:id="rId7"/>
    <p:sldId id="288" r:id="rId8"/>
    <p:sldId id="282" r:id="rId9"/>
    <p:sldId id="259" r:id="rId10"/>
    <p:sldId id="260" r:id="rId11"/>
    <p:sldId id="262" r:id="rId12"/>
    <p:sldId id="266" r:id="rId13"/>
    <p:sldId id="273" r:id="rId14"/>
    <p:sldId id="278" r:id="rId15"/>
    <p:sldId id="283" r:id="rId16"/>
    <p:sldId id="284" r:id="rId17"/>
    <p:sldId id="285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08" autoAdjust="0"/>
    <p:restoredTop sz="94676"/>
  </p:normalViewPr>
  <p:slideViewPr>
    <p:cSldViewPr>
      <p:cViewPr varScale="1">
        <p:scale>
          <a:sx n="112" d="100"/>
          <a:sy n="112" d="100"/>
        </p:scale>
        <p:origin x="36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ANIE C NELSON" userId="8b083556-85d6-4aca-8fd8-2432109dfc2e" providerId="ADAL" clId="{055149E0-EBDC-41D0-8B2C-01A7424DDDD7}"/>
    <pc:docChg chg="modSld">
      <pc:chgData name="MELANIE C NELSON" userId="8b083556-85d6-4aca-8fd8-2432109dfc2e" providerId="ADAL" clId="{055149E0-EBDC-41D0-8B2C-01A7424DDDD7}" dt="2025-02-18T19:27:45.618" v="71" actId="20577"/>
      <pc:docMkLst>
        <pc:docMk/>
      </pc:docMkLst>
      <pc:sldChg chg="modSp mod">
        <pc:chgData name="MELANIE C NELSON" userId="8b083556-85d6-4aca-8fd8-2432109dfc2e" providerId="ADAL" clId="{055149E0-EBDC-41D0-8B2C-01A7424DDDD7}" dt="2025-02-18T19:26:55.442" v="30" actId="20577"/>
        <pc:sldMkLst>
          <pc:docMk/>
          <pc:sldMk cId="3285120910" sldId="286"/>
        </pc:sldMkLst>
        <pc:spChg chg="mod">
          <ac:chgData name="MELANIE C NELSON" userId="8b083556-85d6-4aca-8fd8-2432109dfc2e" providerId="ADAL" clId="{055149E0-EBDC-41D0-8B2C-01A7424DDDD7}" dt="2025-02-18T19:26:55.442" v="30" actId="20577"/>
          <ac:spMkLst>
            <pc:docMk/>
            <pc:sldMk cId="3285120910" sldId="286"/>
            <ac:spMk id="7171" creationId="{93FF0EAA-0560-1AA1-6394-1308CD976BEB}"/>
          </ac:spMkLst>
        </pc:spChg>
      </pc:sldChg>
      <pc:sldChg chg="modSp mod">
        <pc:chgData name="MELANIE C NELSON" userId="8b083556-85d6-4aca-8fd8-2432109dfc2e" providerId="ADAL" clId="{055149E0-EBDC-41D0-8B2C-01A7424DDDD7}" dt="2025-02-18T19:25:42.516" v="15" actId="20577"/>
        <pc:sldMkLst>
          <pc:docMk/>
          <pc:sldMk cId="2979096746" sldId="287"/>
        </pc:sldMkLst>
        <pc:spChg chg="mod">
          <ac:chgData name="MELANIE C NELSON" userId="8b083556-85d6-4aca-8fd8-2432109dfc2e" providerId="ADAL" clId="{055149E0-EBDC-41D0-8B2C-01A7424DDDD7}" dt="2025-02-18T19:25:42.516" v="15" actId="20577"/>
          <ac:spMkLst>
            <pc:docMk/>
            <pc:sldMk cId="2979096746" sldId="287"/>
            <ac:spMk id="6147" creationId="{82C812F7-2D33-EF99-55E1-DF75D2EED218}"/>
          </ac:spMkLst>
        </pc:spChg>
      </pc:sldChg>
      <pc:sldChg chg="modSp mod">
        <pc:chgData name="MELANIE C NELSON" userId="8b083556-85d6-4aca-8fd8-2432109dfc2e" providerId="ADAL" clId="{055149E0-EBDC-41D0-8B2C-01A7424DDDD7}" dt="2025-02-18T19:27:45.618" v="71" actId="20577"/>
        <pc:sldMkLst>
          <pc:docMk/>
          <pc:sldMk cId="1679958225" sldId="288"/>
        </pc:sldMkLst>
        <pc:spChg chg="mod">
          <ac:chgData name="MELANIE C NELSON" userId="8b083556-85d6-4aca-8fd8-2432109dfc2e" providerId="ADAL" clId="{055149E0-EBDC-41D0-8B2C-01A7424DDDD7}" dt="2025-02-18T19:27:45.618" v="71" actId="20577"/>
          <ac:spMkLst>
            <pc:docMk/>
            <pc:sldMk cId="1679958225" sldId="288"/>
            <ac:spMk id="8195" creationId="{52376F98-B296-791D-61D8-440635726A5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14AB2AEE-BE53-5669-0FC6-5022163144B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50A8ABCC-A553-953B-DF88-78A5638BE2D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967B4854-57CA-CECF-EA09-95B0054028D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7930B0C4-E45D-1255-EBFB-25441E0EB5A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242C9BC1-EC5D-2078-E973-64EF787DBF4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1952216B-251B-070A-C781-886875B6D0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121FB0B-32A4-B04F-B8AC-0C7262841D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F859603D-656E-8D3E-7E9B-8CE9653DF9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fld id="{9F82183E-E282-104F-92B8-F95603AF447E}" type="slidenum">
              <a:rPr lang="en-US" altLang="en-US" smtClean="0">
                <a:latin typeface="Arial" panose="020B0604020202020204" pitchFamily="34" charset="0"/>
              </a:rPr>
              <a:pPr/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1D812819-1706-ABE0-862B-C36D153E89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64F6DF7E-7093-3371-2B06-75B84EA914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EA413370-BDDC-2838-B82B-BD8C20181235}"/>
              </a:ext>
            </a:extLst>
          </p:cNvPr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147483646 w 3985"/>
              <a:gd name="T1" fmla="*/ 0 h 3619"/>
              <a:gd name="T2" fmla="*/ 0 w 3985"/>
              <a:gd name="T3" fmla="*/ 2147483646 h 3619"/>
              <a:gd name="T4" fmla="*/ 2147483646 w 3985"/>
              <a:gd name="T5" fmla="*/ 2147483646 h 3619"/>
              <a:gd name="T6" fmla="*/ 2147483646 w 3985"/>
              <a:gd name="T7" fmla="*/ 2147483646 h 3619"/>
              <a:gd name="T8" fmla="*/ 2147483646 w 3985"/>
              <a:gd name="T9" fmla="*/ 0 h 3619"/>
              <a:gd name="T10" fmla="*/ 2147483646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8">
            <a:extLst>
              <a:ext uri="{FF2B5EF4-FFF2-40B4-BE49-F238E27FC236}">
                <a16:creationId xmlns:a16="http://schemas.microsoft.com/office/drawing/2014/main" id="{D80D218E-4070-C07B-AF7C-A4D344574A7B}"/>
              </a:ext>
            </a:extLst>
          </p:cNvPr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4" name="Freeform 9">
              <a:extLst>
                <a:ext uri="{FF2B5EF4-FFF2-40B4-BE49-F238E27FC236}">
                  <a16:creationId xmlns:a16="http://schemas.microsoft.com/office/drawing/2014/main" id="{8AA425C3-6028-6936-DEC4-C6399E9BA46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411144 w 794"/>
                <a:gd name="T1" fmla="*/ 86777 h 414"/>
                <a:gd name="T2" fmla="*/ 367685 w 794"/>
                <a:gd name="T3" fmla="*/ 69881 h 414"/>
                <a:gd name="T4" fmla="*/ 287994 w 794"/>
                <a:gd name="T5" fmla="*/ 46175 h 414"/>
                <a:gd name="T6" fmla="*/ 36754 w 794"/>
                <a:gd name="T7" fmla="*/ 0 h 414"/>
                <a:gd name="T8" fmla="*/ 11854 w 794"/>
                <a:gd name="T9" fmla="*/ 4375 h 414"/>
                <a:gd name="T10" fmla="*/ 0 w 794"/>
                <a:gd name="T11" fmla="*/ 18250 h 414"/>
                <a:gd name="T12" fmla="*/ 14446 w 794"/>
                <a:gd name="T13" fmla="*/ 34082 h 414"/>
                <a:gd name="T14" fmla="*/ 295141 w 794"/>
                <a:gd name="T15" fmla="*/ 89909 h 414"/>
                <a:gd name="T16" fmla="*/ 356642 w 794"/>
                <a:gd name="T17" fmla="*/ 86334 h 414"/>
                <a:gd name="T18" fmla="*/ 406366 w 794"/>
                <a:gd name="T19" fmla="*/ 90958 h 414"/>
                <a:gd name="T20" fmla="*/ 411144 w 794"/>
                <a:gd name="T21" fmla="*/ 86777 h 414"/>
                <a:gd name="T22" fmla="*/ 411144 w 794"/>
                <a:gd name="T23" fmla="*/ 86777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Freeform 10">
              <a:extLst>
                <a:ext uri="{FF2B5EF4-FFF2-40B4-BE49-F238E27FC236}">
                  <a16:creationId xmlns:a16="http://schemas.microsoft.com/office/drawing/2014/main" id="{84C1FC8B-9381-E027-E9BE-9FCA627745A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099 w 1586"/>
                <a:gd name="T1" fmla="*/ 0 h 821"/>
                <a:gd name="T2" fmla="*/ 10677 w 1586"/>
                <a:gd name="T3" fmla="*/ 1767 h 821"/>
                <a:gd name="T4" fmla="*/ 11455 w 1586"/>
                <a:gd name="T5" fmla="*/ 2172 h 821"/>
                <a:gd name="T6" fmla="*/ 12724 w 1586"/>
                <a:gd name="T7" fmla="*/ 2696 h 821"/>
                <a:gd name="T8" fmla="*/ 12556 w 1586"/>
                <a:gd name="T9" fmla="*/ 2795 h 821"/>
                <a:gd name="T10" fmla="*/ 10828 w 1586"/>
                <a:gd name="T11" fmla="*/ 2679 h 821"/>
                <a:gd name="T12" fmla="*/ 9184 w 1586"/>
                <a:gd name="T13" fmla="*/ 2761 h 821"/>
                <a:gd name="T14" fmla="*/ 332 w 1586"/>
                <a:gd name="T15" fmla="*/ 1017 h 821"/>
                <a:gd name="T16" fmla="*/ 0 w 1586"/>
                <a:gd name="T17" fmla="*/ 511 h 821"/>
                <a:gd name="T18" fmla="*/ 368 w 1586"/>
                <a:gd name="T19" fmla="*/ 108 h 821"/>
                <a:gd name="T20" fmla="*/ 1099 w 1586"/>
                <a:gd name="T21" fmla="*/ 0 h 821"/>
                <a:gd name="T22" fmla="*/ 1099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11">
              <a:extLst>
                <a:ext uri="{FF2B5EF4-FFF2-40B4-BE49-F238E27FC236}">
                  <a16:creationId xmlns:a16="http://schemas.microsoft.com/office/drawing/2014/main" id="{ED365FEE-E22F-854B-0E6C-F5C7AB3048A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1126 h 747"/>
                <a:gd name="T2" fmla="*/ 7510 w 1049"/>
                <a:gd name="T3" fmla="*/ 2590 h 747"/>
                <a:gd name="T4" fmla="*/ 7650 w 1049"/>
                <a:gd name="T5" fmla="*/ 1852 h 747"/>
                <a:gd name="T6" fmla="*/ 8545 w 1049"/>
                <a:gd name="T7" fmla="*/ 1464 h 747"/>
                <a:gd name="T8" fmla="*/ 635 w 1049"/>
                <a:gd name="T9" fmla="*/ 0 h 747"/>
                <a:gd name="T10" fmla="*/ 0 w 1049"/>
                <a:gd name="T11" fmla="*/ 439 h 747"/>
                <a:gd name="T12" fmla="*/ 0 w 1049"/>
                <a:gd name="T13" fmla="*/ 1126 h 747"/>
                <a:gd name="T14" fmla="*/ 0 w 1049"/>
                <a:gd name="T15" fmla="*/ 1126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12">
              <a:extLst>
                <a:ext uri="{FF2B5EF4-FFF2-40B4-BE49-F238E27FC236}">
                  <a16:creationId xmlns:a16="http://schemas.microsoft.com/office/drawing/2014/main" id="{B241BEB8-14EF-EC60-141C-A68BD5080EF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8" name="Freeform 13">
                <a:extLst>
                  <a:ext uri="{FF2B5EF4-FFF2-40B4-BE49-F238E27FC236}">
                    <a16:creationId xmlns:a16="http://schemas.microsoft.com/office/drawing/2014/main" id="{85396958-A98D-B595-8914-DF84520BF81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875 w 150"/>
                  <a:gd name="T1" fmla="*/ 0 h 173"/>
                  <a:gd name="T2" fmla="*/ 322 w 150"/>
                  <a:gd name="T3" fmla="*/ 238 h 173"/>
                  <a:gd name="T4" fmla="*/ 0 w 150"/>
                  <a:gd name="T5" fmla="*/ 621 h 173"/>
                  <a:gd name="T6" fmla="*/ 637 w 150"/>
                  <a:gd name="T7" fmla="*/ 574 h 173"/>
                  <a:gd name="T8" fmla="*/ 821 w 150"/>
                  <a:gd name="T9" fmla="*/ 303 h 173"/>
                  <a:gd name="T10" fmla="*/ 1197 w 150"/>
                  <a:gd name="T11" fmla="*/ 96 h 173"/>
                  <a:gd name="T12" fmla="*/ 875 w 150"/>
                  <a:gd name="T13" fmla="*/ 0 h 173"/>
                  <a:gd name="T14" fmla="*/ 875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Freeform 14">
                <a:extLst>
                  <a:ext uri="{FF2B5EF4-FFF2-40B4-BE49-F238E27FC236}">
                    <a16:creationId xmlns:a16="http://schemas.microsoft.com/office/drawing/2014/main" id="{527A1E95-040A-439F-7753-E3619DB66F9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261 w 1684"/>
                  <a:gd name="T1" fmla="*/ 0 h 880"/>
                  <a:gd name="T2" fmla="*/ 510 w 1684"/>
                  <a:gd name="T3" fmla="*/ 179 h 880"/>
                  <a:gd name="T4" fmla="*/ 0 w 1684"/>
                  <a:gd name="T5" fmla="*/ 715 h 880"/>
                  <a:gd name="T6" fmla="*/ 544 w 1684"/>
                  <a:gd name="T7" fmla="*/ 1233 h 880"/>
                  <a:gd name="T8" fmla="*/ 9562 w 1684"/>
                  <a:gd name="T9" fmla="*/ 2979 h 880"/>
                  <a:gd name="T10" fmla="*/ 11505 w 1684"/>
                  <a:gd name="T11" fmla="*/ 2870 h 880"/>
                  <a:gd name="T12" fmla="*/ 13079 w 1684"/>
                  <a:gd name="T13" fmla="*/ 3024 h 880"/>
                  <a:gd name="T14" fmla="*/ 13625 w 1684"/>
                  <a:gd name="T15" fmla="*/ 2779 h 880"/>
                  <a:gd name="T16" fmla="*/ 12151 w 1684"/>
                  <a:gd name="T17" fmla="*/ 2281 h 880"/>
                  <a:gd name="T18" fmla="*/ 11552 w 1684"/>
                  <a:gd name="T19" fmla="*/ 1762 h 880"/>
                  <a:gd name="T20" fmla="*/ 11080 w 1684"/>
                  <a:gd name="T21" fmla="*/ 1811 h 880"/>
                  <a:gd name="T22" fmla="*/ 11641 w 1684"/>
                  <a:gd name="T23" fmla="*/ 2281 h 880"/>
                  <a:gd name="T24" fmla="*/ 12767 w 1684"/>
                  <a:gd name="T25" fmla="*/ 2782 h 880"/>
                  <a:gd name="T26" fmla="*/ 11434 w 1684"/>
                  <a:gd name="T27" fmla="*/ 2704 h 880"/>
                  <a:gd name="T28" fmla="*/ 9861 w 1684"/>
                  <a:gd name="T29" fmla="*/ 2795 h 880"/>
                  <a:gd name="T30" fmla="*/ 10152 w 1684"/>
                  <a:gd name="T31" fmla="*/ 2232 h 880"/>
                  <a:gd name="T32" fmla="*/ 10826 w 1684"/>
                  <a:gd name="T33" fmla="*/ 1849 h 880"/>
                  <a:gd name="T34" fmla="*/ 10037 w 1684"/>
                  <a:gd name="T35" fmla="*/ 1897 h 880"/>
                  <a:gd name="T36" fmla="*/ 9425 w 1684"/>
                  <a:gd name="T37" fmla="*/ 2262 h 880"/>
                  <a:gd name="T38" fmla="*/ 9217 w 1684"/>
                  <a:gd name="T39" fmla="*/ 2720 h 880"/>
                  <a:gd name="T40" fmla="*/ 867 w 1684"/>
                  <a:gd name="T41" fmla="*/ 1065 h 880"/>
                  <a:gd name="T42" fmla="*/ 646 w 1684"/>
                  <a:gd name="T43" fmla="*/ 738 h 880"/>
                  <a:gd name="T44" fmla="*/ 833 w 1684"/>
                  <a:gd name="T45" fmla="*/ 328 h 880"/>
                  <a:gd name="T46" fmla="*/ 1753 w 1684"/>
                  <a:gd name="T47" fmla="*/ 0 h 880"/>
                  <a:gd name="T48" fmla="*/ 1261 w 1684"/>
                  <a:gd name="T49" fmla="*/ 0 h 880"/>
                  <a:gd name="T50" fmla="*/ 1261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Freeform 15">
                <a:extLst>
                  <a:ext uri="{FF2B5EF4-FFF2-40B4-BE49-F238E27FC236}">
                    <a16:creationId xmlns:a16="http://schemas.microsoft.com/office/drawing/2014/main" id="{4DCC5B4C-7665-E9DB-84DF-98E20CC50C5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810 w 1190"/>
                  <a:gd name="T1" fmla="*/ 0 h 500"/>
                  <a:gd name="T2" fmla="*/ 9627 w 1190"/>
                  <a:gd name="T3" fmla="*/ 1680 h 500"/>
                  <a:gd name="T4" fmla="*/ 8699 w 1190"/>
                  <a:gd name="T5" fmla="*/ 1714 h 500"/>
                  <a:gd name="T6" fmla="*/ 0 w 1190"/>
                  <a:gd name="T7" fmla="*/ 92 h 500"/>
                  <a:gd name="T8" fmla="*/ 810 w 1190"/>
                  <a:gd name="T9" fmla="*/ 0 h 500"/>
                  <a:gd name="T10" fmla="*/ 81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6">
                <a:extLst>
                  <a:ext uri="{FF2B5EF4-FFF2-40B4-BE49-F238E27FC236}">
                    <a16:creationId xmlns:a16="http://schemas.microsoft.com/office/drawing/2014/main" id="{A942443B-664B-7D79-806A-7C5A1791E0F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948 w 160"/>
                  <a:gd name="T1" fmla="*/ 0 h 335"/>
                  <a:gd name="T2" fmla="*/ 155 w 160"/>
                  <a:gd name="T3" fmla="*/ 359 h 335"/>
                  <a:gd name="T4" fmla="*/ 0 w 160"/>
                  <a:gd name="T5" fmla="*/ 771 h 335"/>
                  <a:gd name="T6" fmla="*/ 272 w 160"/>
                  <a:gd name="T7" fmla="*/ 1055 h 335"/>
                  <a:gd name="T8" fmla="*/ 765 w 160"/>
                  <a:gd name="T9" fmla="*/ 1125 h 335"/>
                  <a:gd name="T10" fmla="*/ 620 w 160"/>
                  <a:gd name="T11" fmla="*/ 515 h 335"/>
                  <a:gd name="T12" fmla="*/ 1304 w 160"/>
                  <a:gd name="T13" fmla="*/ 59 h 335"/>
                  <a:gd name="T14" fmla="*/ 948 w 160"/>
                  <a:gd name="T15" fmla="*/ 0 h 335"/>
                  <a:gd name="T16" fmla="*/ 948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7">
                <a:extLst>
                  <a:ext uri="{FF2B5EF4-FFF2-40B4-BE49-F238E27FC236}">
                    <a16:creationId xmlns:a16="http://schemas.microsoft.com/office/drawing/2014/main" id="{9787CDF4-D712-983C-F5BB-3B2E0B5E7D3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14 w 489"/>
                  <a:gd name="T1" fmla="*/ 119 h 296"/>
                  <a:gd name="T2" fmla="*/ 1272 w 489"/>
                  <a:gd name="T3" fmla="*/ 229 h 296"/>
                  <a:gd name="T4" fmla="*/ 2580 w 489"/>
                  <a:gd name="T5" fmla="*/ 475 h 296"/>
                  <a:gd name="T6" fmla="*/ 3504 w 489"/>
                  <a:gd name="T7" fmla="*/ 842 h 296"/>
                  <a:gd name="T8" fmla="*/ 2596 w 489"/>
                  <a:gd name="T9" fmla="*/ 796 h 296"/>
                  <a:gd name="T10" fmla="*/ 1104 w 489"/>
                  <a:gd name="T11" fmla="*/ 505 h 296"/>
                  <a:gd name="T12" fmla="*/ 397 w 489"/>
                  <a:gd name="T13" fmla="*/ 277 h 296"/>
                  <a:gd name="T14" fmla="*/ 849 w 489"/>
                  <a:gd name="T15" fmla="*/ 564 h 296"/>
                  <a:gd name="T16" fmla="*/ 2165 w 489"/>
                  <a:gd name="T17" fmla="*/ 933 h 296"/>
                  <a:gd name="T18" fmla="*/ 3708 w 489"/>
                  <a:gd name="T19" fmla="*/ 1026 h 296"/>
                  <a:gd name="T20" fmla="*/ 3892 w 489"/>
                  <a:gd name="T21" fmla="*/ 775 h 296"/>
                  <a:gd name="T22" fmla="*/ 3137 w 489"/>
                  <a:gd name="T23" fmla="*/ 416 h 296"/>
                  <a:gd name="T24" fmla="*/ 1352 w 489"/>
                  <a:gd name="T25" fmla="*/ 59 h 296"/>
                  <a:gd name="T26" fmla="*/ 0 w 489"/>
                  <a:gd name="T27" fmla="*/ 0 h 296"/>
                  <a:gd name="T28" fmla="*/ 114 w 489"/>
                  <a:gd name="T29" fmla="*/ 119 h 296"/>
                  <a:gd name="T30" fmla="*/ 114 w 489"/>
                  <a:gd name="T31" fmla="*/ 119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3" name="Group 18">
            <a:extLst>
              <a:ext uri="{FF2B5EF4-FFF2-40B4-BE49-F238E27FC236}">
                <a16:creationId xmlns:a16="http://schemas.microsoft.com/office/drawing/2014/main" id="{E26F2D7B-FF72-6329-0424-636490750194}"/>
              </a:ext>
            </a:extLst>
          </p:cNvPr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4" name="Freeform 19">
              <a:extLst>
                <a:ext uri="{FF2B5EF4-FFF2-40B4-BE49-F238E27FC236}">
                  <a16:creationId xmlns:a16="http://schemas.microsoft.com/office/drawing/2014/main" id="{862F1E17-3F0E-0F8B-82FE-6351C88D2D1C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196 w 794"/>
                <a:gd name="T1" fmla="*/ 50 h 414"/>
                <a:gd name="T2" fmla="*/ 176 w 794"/>
                <a:gd name="T3" fmla="*/ 40 h 414"/>
                <a:gd name="T4" fmla="*/ 137 w 794"/>
                <a:gd name="T5" fmla="*/ 26 h 414"/>
                <a:gd name="T6" fmla="*/ 17 w 794"/>
                <a:gd name="T7" fmla="*/ 0 h 414"/>
                <a:gd name="T8" fmla="*/ 6 w 794"/>
                <a:gd name="T9" fmla="*/ 3 h 414"/>
                <a:gd name="T10" fmla="*/ 0 w 794"/>
                <a:gd name="T11" fmla="*/ 11 h 414"/>
                <a:gd name="T12" fmla="*/ 6 w 794"/>
                <a:gd name="T13" fmla="*/ 20 h 414"/>
                <a:gd name="T14" fmla="*/ 141 w 794"/>
                <a:gd name="T15" fmla="*/ 52 h 414"/>
                <a:gd name="T16" fmla="*/ 170 w 794"/>
                <a:gd name="T17" fmla="*/ 49 h 414"/>
                <a:gd name="T18" fmla="*/ 195 w 794"/>
                <a:gd name="T19" fmla="*/ 52 h 414"/>
                <a:gd name="T20" fmla="*/ 196 w 794"/>
                <a:gd name="T21" fmla="*/ 50 h 414"/>
                <a:gd name="T22" fmla="*/ 196 w 794"/>
                <a:gd name="T23" fmla="*/ 5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20">
              <a:extLst>
                <a:ext uri="{FF2B5EF4-FFF2-40B4-BE49-F238E27FC236}">
                  <a16:creationId xmlns:a16="http://schemas.microsoft.com/office/drawing/2014/main" id="{F6883BCD-E874-AAB7-251E-BDF0C946366C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0 w 1586"/>
                <a:gd name="T1" fmla="*/ 0 h 821"/>
                <a:gd name="T2" fmla="*/ 5 w 1586"/>
                <a:gd name="T3" fmla="*/ 1 h 821"/>
                <a:gd name="T4" fmla="*/ 6 w 1586"/>
                <a:gd name="T5" fmla="*/ 1 h 821"/>
                <a:gd name="T6" fmla="*/ 6 w 1586"/>
                <a:gd name="T7" fmla="*/ 1 h 821"/>
                <a:gd name="T8" fmla="*/ 6 w 1586"/>
                <a:gd name="T9" fmla="*/ 2 h 821"/>
                <a:gd name="T10" fmla="*/ 5 w 1586"/>
                <a:gd name="T11" fmla="*/ 1 h 821"/>
                <a:gd name="T12" fmla="*/ 4 w 1586"/>
                <a:gd name="T13" fmla="*/ 2 h 821"/>
                <a:gd name="T14" fmla="*/ 0 w 1586"/>
                <a:gd name="T15" fmla="*/ 1 h 821"/>
                <a:gd name="T16" fmla="*/ 0 w 1586"/>
                <a:gd name="T17" fmla="*/ 0 h 821"/>
                <a:gd name="T18" fmla="*/ 0 w 1586"/>
                <a:gd name="T19" fmla="*/ 0 h 821"/>
                <a:gd name="T20" fmla="*/ 0 w 1586"/>
                <a:gd name="T21" fmla="*/ 0 h 821"/>
                <a:gd name="T22" fmla="*/ 0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1">
              <a:extLst>
                <a:ext uri="{FF2B5EF4-FFF2-40B4-BE49-F238E27FC236}">
                  <a16:creationId xmlns:a16="http://schemas.microsoft.com/office/drawing/2014/main" id="{921D612D-031C-05E6-0DFC-994FF8E43BE7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1 h 747"/>
                <a:gd name="T2" fmla="*/ 4 w 1049"/>
                <a:gd name="T3" fmla="*/ 1 h 747"/>
                <a:gd name="T4" fmla="*/ 4 w 1049"/>
                <a:gd name="T5" fmla="*/ 1 h 747"/>
                <a:gd name="T6" fmla="*/ 4 w 1049"/>
                <a:gd name="T7" fmla="*/ 1 h 747"/>
                <a:gd name="T8" fmla="*/ 0 w 1049"/>
                <a:gd name="T9" fmla="*/ 0 h 747"/>
                <a:gd name="T10" fmla="*/ 0 w 1049"/>
                <a:gd name="T11" fmla="*/ 0 h 747"/>
                <a:gd name="T12" fmla="*/ 0 w 1049"/>
                <a:gd name="T13" fmla="*/ 1 h 747"/>
                <a:gd name="T14" fmla="*/ 0 w 1049"/>
                <a:gd name="T15" fmla="*/ 1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" name="Group 22">
              <a:extLst>
                <a:ext uri="{FF2B5EF4-FFF2-40B4-BE49-F238E27FC236}">
                  <a16:creationId xmlns:a16="http://schemas.microsoft.com/office/drawing/2014/main" id="{D957CFD2-098D-B5FB-3EDE-E49F37402DB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18" name="Freeform 23">
                <a:extLst>
                  <a:ext uri="{FF2B5EF4-FFF2-40B4-BE49-F238E27FC236}">
                    <a16:creationId xmlns:a16="http://schemas.microsoft.com/office/drawing/2014/main" id="{01C62823-8FB5-C3A3-45EE-BBDEE074756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0 w 150"/>
                  <a:gd name="T1" fmla="*/ 0 h 173"/>
                  <a:gd name="T2" fmla="*/ 0 w 150"/>
                  <a:gd name="T3" fmla="*/ 0 h 173"/>
                  <a:gd name="T4" fmla="*/ 0 w 150"/>
                  <a:gd name="T5" fmla="*/ 0 h 173"/>
                  <a:gd name="T6" fmla="*/ 0 w 150"/>
                  <a:gd name="T7" fmla="*/ 0 h 173"/>
                  <a:gd name="T8" fmla="*/ 0 w 150"/>
                  <a:gd name="T9" fmla="*/ 0 h 173"/>
                  <a:gd name="T10" fmla="*/ 1 w 150"/>
                  <a:gd name="T11" fmla="*/ 0 h 173"/>
                  <a:gd name="T12" fmla="*/ 0 w 150"/>
                  <a:gd name="T13" fmla="*/ 0 h 173"/>
                  <a:gd name="T14" fmla="*/ 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Freeform 24">
                <a:extLst>
                  <a:ext uri="{FF2B5EF4-FFF2-40B4-BE49-F238E27FC236}">
                    <a16:creationId xmlns:a16="http://schemas.microsoft.com/office/drawing/2014/main" id="{1A566A9C-2C62-683C-0D03-EE8C12A12FE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 w 1684"/>
                  <a:gd name="T1" fmla="*/ 0 h 880"/>
                  <a:gd name="T2" fmla="*/ 0 w 1684"/>
                  <a:gd name="T3" fmla="*/ 0 h 880"/>
                  <a:gd name="T4" fmla="*/ 0 w 1684"/>
                  <a:gd name="T5" fmla="*/ 0 h 880"/>
                  <a:gd name="T6" fmla="*/ 0 w 1684"/>
                  <a:gd name="T7" fmla="*/ 1 h 880"/>
                  <a:gd name="T8" fmla="*/ 4 w 1684"/>
                  <a:gd name="T9" fmla="*/ 2 h 880"/>
                  <a:gd name="T10" fmla="*/ 6 w 1684"/>
                  <a:gd name="T11" fmla="*/ 2 h 880"/>
                  <a:gd name="T12" fmla="*/ 6 w 1684"/>
                  <a:gd name="T13" fmla="*/ 2 h 880"/>
                  <a:gd name="T14" fmla="*/ 7 w 1684"/>
                  <a:gd name="T15" fmla="*/ 2 h 880"/>
                  <a:gd name="T16" fmla="*/ 6 w 1684"/>
                  <a:gd name="T17" fmla="*/ 1 h 880"/>
                  <a:gd name="T18" fmla="*/ 6 w 1684"/>
                  <a:gd name="T19" fmla="*/ 1 h 880"/>
                  <a:gd name="T20" fmla="*/ 5 w 1684"/>
                  <a:gd name="T21" fmla="*/ 1 h 880"/>
                  <a:gd name="T22" fmla="*/ 6 w 1684"/>
                  <a:gd name="T23" fmla="*/ 1 h 880"/>
                  <a:gd name="T24" fmla="*/ 6 w 1684"/>
                  <a:gd name="T25" fmla="*/ 2 h 880"/>
                  <a:gd name="T26" fmla="*/ 6 w 1684"/>
                  <a:gd name="T27" fmla="*/ 1 h 880"/>
                  <a:gd name="T28" fmla="*/ 5 w 1684"/>
                  <a:gd name="T29" fmla="*/ 2 h 880"/>
                  <a:gd name="T30" fmla="*/ 5 w 1684"/>
                  <a:gd name="T31" fmla="*/ 1 h 880"/>
                  <a:gd name="T32" fmla="*/ 5 w 1684"/>
                  <a:gd name="T33" fmla="*/ 1 h 880"/>
                  <a:gd name="T34" fmla="*/ 5 w 1684"/>
                  <a:gd name="T35" fmla="*/ 1 h 880"/>
                  <a:gd name="T36" fmla="*/ 4 w 1684"/>
                  <a:gd name="T37" fmla="*/ 1 h 880"/>
                  <a:gd name="T38" fmla="*/ 4 w 1684"/>
                  <a:gd name="T39" fmla="*/ 1 h 880"/>
                  <a:gd name="T40" fmla="*/ 0 w 1684"/>
                  <a:gd name="T41" fmla="*/ 1 h 880"/>
                  <a:gd name="T42" fmla="*/ 0 w 1684"/>
                  <a:gd name="T43" fmla="*/ 0 h 880"/>
                  <a:gd name="T44" fmla="*/ 0 w 1684"/>
                  <a:gd name="T45" fmla="*/ 0 h 880"/>
                  <a:gd name="T46" fmla="*/ 1 w 1684"/>
                  <a:gd name="T47" fmla="*/ 0 h 880"/>
                  <a:gd name="T48" fmla="*/ 1 w 1684"/>
                  <a:gd name="T49" fmla="*/ 0 h 880"/>
                  <a:gd name="T50" fmla="*/ 1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Freeform 25">
                <a:extLst>
                  <a:ext uri="{FF2B5EF4-FFF2-40B4-BE49-F238E27FC236}">
                    <a16:creationId xmlns:a16="http://schemas.microsoft.com/office/drawing/2014/main" id="{122E2E77-8FAB-F871-29F1-FA3D91C63C9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0 w 1190"/>
                  <a:gd name="T1" fmla="*/ 0 h 500"/>
                  <a:gd name="T2" fmla="*/ 5 w 1190"/>
                  <a:gd name="T3" fmla="*/ 1 h 500"/>
                  <a:gd name="T4" fmla="*/ 4 w 1190"/>
                  <a:gd name="T5" fmla="*/ 1 h 500"/>
                  <a:gd name="T6" fmla="*/ 0 w 1190"/>
                  <a:gd name="T7" fmla="*/ 0 h 500"/>
                  <a:gd name="T8" fmla="*/ 0 w 1190"/>
                  <a:gd name="T9" fmla="*/ 0 h 500"/>
                  <a:gd name="T10" fmla="*/ 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26">
                <a:extLst>
                  <a:ext uri="{FF2B5EF4-FFF2-40B4-BE49-F238E27FC236}">
                    <a16:creationId xmlns:a16="http://schemas.microsoft.com/office/drawing/2014/main" id="{BA61BE89-1EAE-4162-02B0-6D9CA5CBAE6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0 w 160"/>
                  <a:gd name="T1" fmla="*/ 0 h 335"/>
                  <a:gd name="T2" fmla="*/ 0 w 160"/>
                  <a:gd name="T3" fmla="*/ 0 h 335"/>
                  <a:gd name="T4" fmla="*/ 0 w 160"/>
                  <a:gd name="T5" fmla="*/ 0 h 335"/>
                  <a:gd name="T6" fmla="*/ 0 w 160"/>
                  <a:gd name="T7" fmla="*/ 1 h 335"/>
                  <a:gd name="T8" fmla="*/ 0 w 160"/>
                  <a:gd name="T9" fmla="*/ 1 h 335"/>
                  <a:gd name="T10" fmla="*/ 0 w 160"/>
                  <a:gd name="T11" fmla="*/ 0 h 335"/>
                  <a:gd name="T12" fmla="*/ 1 w 160"/>
                  <a:gd name="T13" fmla="*/ 0 h 335"/>
                  <a:gd name="T14" fmla="*/ 0 w 160"/>
                  <a:gd name="T15" fmla="*/ 0 h 335"/>
                  <a:gd name="T16" fmla="*/ 0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7">
                <a:extLst>
                  <a:ext uri="{FF2B5EF4-FFF2-40B4-BE49-F238E27FC236}">
                    <a16:creationId xmlns:a16="http://schemas.microsoft.com/office/drawing/2014/main" id="{AE4C9388-330F-4515-F66C-2B0C5AF2788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0 w 489"/>
                  <a:gd name="T1" fmla="*/ 0 h 296"/>
                  <a:gd name="T2" fmla="*/ 1 w 489"/>
                  <a:gd name="T3" fmla="*/ 0 h 296"/>
                  <a:gd name="T4" fmla="*/ 1 w 489"/>
                  <a:gd name="T5" fmla="*/ 0 h 296"/>
                  <a:gd name="T6" fmla="*/ 2 w 489"/>
                  <a:gd name="T7" fmla="*/ 0 h 296"/>
                  <a:gd name="T8" fmla="*/ 1 w 489"/>
                  <a:gd name="T9" fmla="*/ 0 h 296"/>
                  <a:gd name="T10" fmla="*/ 1 w 489"/>
                  <a:gd name="T11" fmla="*/ 0 h 296"/>
                  <a:gd name="T12" fmla="*/ 0 w 489"/>
                  <a:gd name="T13" fmla="*/ 0 h 296"/>
                  <a:gd name="T14" fmla="*/ 0 w 489"/>
                  <a:gd name="T15" fmla="*/ 0 h 296"/>
                  <a:gd name="T16" fmla="*/ 1 w 489"/>
                  <a:gd name="T17" fmla="*/ 0 h 296"/>
                  <a:gd name="T18" fmla="*/ 2 w 489"/>
                  <a:gd name="T19" fmla="*/ 1 h 296"/>
                  <a:gd name="T20" fmla="*/ 2 w 489"/>
                  <a:gd name="T21" fmla="*/ 0 h 296"/>
                  <a:gd name="T22" fmla="*/ 2 w 489"/>
                  <a:gd name="T23" fmla="*/ 0 h 296"/>
                  <a:gd name="T24" fmla="*/ 1 w 489"/>
                  <a:gd name="T25" fmla="*/ 0 h 296"/>
                  <a:gd name="T26" fmla="*/ 0 w 489"/>
                  <a:gd name="T27" fmla="*/ 0 h 296"/>
                  <a:gd name="T28" fmla="*/ 0 w 489"/>
                  <a:gd name="T29" fmla="*/ 0 h 296"/>
                  <a:gd name="T30" fmla="*/ 0 w 489"/>
                  <a:gd name="T31" fmla="*/ 0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3" name="Freeform 28">
            <a:extLst>
              <a:ext uri="{FF2B5EF4-FFF2-40B4-BE49-F238E27FC236}">
                <a16:creationId xmlns:a16="http://schemas.microsoft.com/office/drawing/2014/main" id="{FFAD8EB3-2C31-764C-CACA-EEEA4B238A2C}"/>
              </a:ext>
            </a:extLst>
          </p:cNvPr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2147483646 w 4288"/>
              <a:gd name="T3" fmla="*/ 2147483646 h 459"/>
              <a:gd name="T4" fmla="*/ 2147483646 w 4288"/>
              <a:gd name="T5" fmla="*/ 2147483646 h 459"/>
              <a:gd name="T6" fmla="*/ 2147483646 w 4288"/>
              <a:gd name="T7" fmla="*/ 2147483646 h 459"/>
              <a:gd name="T8" fmla="*/ 2147483646 w 4288"/>
              <a:gd name="T9" fmla="*/ 2147483646 h 459"/>
              <a:gd name="T10" fmla="*/ 2147483646 w 4288"/>
              <a:gd name="T11" fmla="*/ 2147483646 h 459"/>
              <a:gd name="T12" fmla="*/ 2147483646 w 4288"/>
              <a:gd name="T13" fmla="*/ 214748364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29">
            <a:extLst>
              <a:ext uri="{FF2B5EF4-FFF2-40B4-BE49-F238E27FC236}">
                <a16:creationId xmlns:a16="http://schemas.microsoft.com/office/drawing/2014/main" id="{130D0225-1498-C2B1-71B9-C897FFBAE715}"/>
              </a:ext>
            </a:extLst>
          </p:cNvPr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2147483646 h 240"/>
              <a:gd name="T2" fmla="*/ 2147483646 w 560"/>
              <a:gd name="T3" fmla="*/ 2147483646 h 240"/>
              <a:gd name="T4" fmla="*/ 2147483646 w 560"/>
              <a:gd name="T5" fmla="*/ 2147483646 h 240"/>
              <a:gd name="T6" fmla="*/ 2147483646 w 560"/>
              <a:gd name="T7" fmla="*/ 2147483646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5" name="Rectangle 5">
            <a:extLst>
              <a:ext uri="{FF2B5EF4-FFF2-40B4-BE49-F238E27FC236}">
                <a16:creationId xmlns:a16="http://schemas.microsoft.com/office/drawing/2014/main" id="{0C850A3F-1951-CE20-9879-60FA5CBEF3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6" name="Rectangle 6">
            <a:extLst>
              <a:ext uri="{FF2B5EF4-FFF2-40B4-BE49-F238E27FC236}">
                <a16:creationId xmlns:a16="http://schemas.microsoft.com/office/drawing/2014/main" id="{2F0144EB-ED98-C109-5291-E8E6330DCC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Written by: R. Cottle-Makhene</a:t>
            </a:r>
          </a:p>
        </p:txBody>
      </p:sp>
      <p:sp>
        <p:nvSpPr>
          <p:cNvPr id="27" name="Rectangle 7">
            <a:extLst>
              <a:ext uri="{FF2B5EF4-FFF2-40B4-BE49-F238E27FC236}">
                <a16:creationId xmlns:a16="http://schemas.microsoft.com/office/drawing/2014/main" id="{8C9CA0A9-E9C2-74B7-9F87-47304E8939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9EFDB-596E-E349-B454-5F6C975F72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5504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4B0E815-BFFF-5689-CE13-2041196905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9CE9466-0573-C132-DDFF-9E290E5931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Written by: R. Cottle-Makhene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D11F2104-DA5D-A572-01FD-FF5A944559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E0A9C-9569-AA42-9821-4DEFCC6337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8851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3439DF5-FF51-CB4F-4272-7113791048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4F2A1A5-6BBD-70E3-5558-082D3E4E96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Written by: R. Cottle-Makhene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F3B71F3-BD94-920E-B008-330F34FA44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12D4-9AB1-7D49-AB48-3FA66E9640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3825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C3FB6EA-0347-EBD6-38C0-61D0B2903A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855A8D6-A538-399F-D9DC-7401BE022E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Written by: R. Cottle-Makhene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98D1C2B-B79F-000B-7124-5263093DD8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79030-EE5D-744E-99B2-B8E7EE8993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825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23F2BDB-17B1-7052-BE8B-962B5756C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1281246-0A82-33E2-3584-7D5EA73EB2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Written by: R. Cottle-Makhene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9480BD62-47C0-630C-1509-995DB8DA02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979E9-524C-E848-82A7-0AAA2F976C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0971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D5EF911-4076-3CD0-4CB6-13B9E57754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BF5BD60-7930-1550-849F-A9CFAA3570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Written by: R. Cottle-Makhene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CB5D868-48C9-1588-9449-7DEA3E304A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A4433-F00A-9343-8A68-16BF37613B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3674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D021018C-5A4F-4BC3-8F66-DA40B13BE1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A5F9C041-5E87-293B-BF1E-57A9046698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Written by: R. Cottle-Makhene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BE46B04D-18CA-53D9-C8D1-F05F474155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F5ED9-C2B1-E54F-8399-51551BD070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1418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DE10D4F-D470-B0A6-987F-79C22D8F7C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6E42AC5-ADA7-9BC5-2A1F-46615514F9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Written by: R. Cottle-Makhene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AAB78786-B741-909F-BCD0-4A06A33368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F6073-6BDB-234A-BD2D-6B290CC3D8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552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7579C01A-833E-3BA3-0239-16740D099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78F0FECD-779A-446B-6F67-01450CB14B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Written by: R. Cottle-Makhene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141292D2-832E-E6BB-E91A-0A1AAFD26E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E41B9-75A5-8F4F-97E4-039FD69007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2538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703FD2-A786-222D-9D72-3E0DB1FD95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57DAC0A-8F82-9846-1C86-660BB2A95B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Written by: R. Cottle-Makhene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C32C7E1-0110-75A8-D607-3B6BA669C3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B790F-C002-8F4D-87A8-B038752B60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728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56BBE5-C0D3-0A8F-0EAF-B58B5A3C76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B898B6-8C40-717E-16B4-9F0D18F6C4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Written by: R. Cottle-Makhene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78E9C70-CF50-74EE-0268-6B858C5E2E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F24DA-9211-5F43-9895-F1A2AF614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9099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>
            <a:extLst>
              <a:ext uri="{FF2B5EF4-FFF2-40B4-BE49-F238E27FC236}">
                <a16:creationId xmlns:a16="http://schemas.microsoft.com/office/drawing/2014/main" id="{5D32438B-0E86-4ADF-9D1F-7654F60B90C6}"/>
              </a:ext>
            </a:extLst>
          </p:cNvPr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147483646 w 2903"/>
              <a:gd name="T1" fmla="*/ 2147483646 h 3686"/>
              <a:gd name="T2" fmla="*/ 2147483646 w 2903"/>
              <a:gd name="T3" fmla="*/ 2147483646 h 3686"/>
              <a:gd name="T4" fmla="*/ 2147483646 w 2903"/>
              <a:gd name="T5" fmla="*/ 0 h 3686"/>
              <a:gd name="T6" fmla="*/ 2147483646 w 2903"/>
              <a:gd name="T7" fmla="*/ 2147483646 h 3686"/>
              <a:gd name="T8" fmla="*/ 2147483646 w 2903"/>
              <a:gd name="T9" fmla="*/ 2147483646 h 3686"/>
              <a:gd name="T10" fmla="*/ 0 w 2903"/>
              <a:gd name="T11" fmla="*/ 2147483646 h 3686"/>
              <a:gd name="T12" fmla="*/ 2147483646 w 2903"/>
              <a:gd name="T13" fmla="*/ 2147483646 h 3686"/>
              <a:gd name="T14" fmla="*/ 2147483646 w 2903"/>
              <a:gd name="T15" fmla="*/ 2147483646 h 3686"/>
              <a:gd name="T16" fmla="*/ 2147483646 w 2903"/>
              <a:gd name="T17" fmla="*/ 2147483646 h 3686"/>
              <a:gd name="T18" fmla="*/ 2147483646 w 2903"/>
              <a:gd name="T19" fmla="*/ 2147483646 h 3686"/>
              <a:gd name="T20" fmla="*/ 2147483646 w 2903"/>
              <a:gd name="T21" fmla="*/ 214748364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A26146A-AEEB-8465-7BCD-DF15207A6A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0E5DFC7-AF87-3FB7-E1BA-610A10A908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AFED2CB4-96FD-0C85-B531-46447C1501B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7BAF11BF-4216-3C51-95F5-B6EADD3B3BD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r>
              <a:rPr lang="en-US" altLang="en-US"/>
              <a:t>Written by: R. Cottle-Makhene</a:t>
            </a:r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32C4E992-9F06-088F-5F3A-391C2A8DDA2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AA73603A-15B7-2C45-B382-A9F6F0E686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2" name="Freeform 8">
            <a:extLst>
              <a:ext uri="{FF2B5EF4-FFF2-40B4-BE49-F238E27FC236}">
                <a16:creationId xmlns:a16="http://schemas.microsoft.com/office/drawing/2014/main" id="{4A41CC5B-0ED2-4895-418A-4990074BF963}"/>
              </a:ext>
            </a:extLst>
          </p:cNvPr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147483646 w 2911"/>
              <a:gd name="T1" fmla="*/ 0 h 3703"/>
              <a:gd name="T2" fmla="*/ 2147483646 w 2911"/>
              <a:gd name="T3" fmla="*/ 2147483646 h 3703"/>
              <a:gd name="T4" fmla="*/ 2147483646 w 2911"/>
              <a:gd name="T5" fmla="*/ 2147483646 h 3703"/>
              <a:gd name="T6" fmla="*/ 0 w 2911"/>
              <a:gd name="T7" fmla="*/ 2147483646 h 3703"/>
              <a:gd name="T8" fmla="*/ 2147483646 w 2911"/>
              <a:gd name="T9" fmla="*/ 2147483646 h 3703"/>
              <a:gd name="T10" fmla="*/ 2147483646 w 2911"/>
              <a:gd name="T11" fmla="*/ 2147483646 h 3703"/>
              <a:gd name="T12" fmla="*/ 2147483646 w 2911"/>
              <a:gd name="T13" fmla="*/ 2147483646 h 3703"/>
              <a:gd name="T14" fmla="*/ 2147483646 w 2911"/>
              <a:gd name="T15" fmla="*/ 2147483646 h 3703"/>
              <a:gd name="T16" fmla="*/ 2147483646 w 2911"/>
              <a:gd name="T17" fmla="*/ 2147483646 h 3703"/>
              <a:gd name="T18" fmla="*/ 2147483646 w 2911"/>
              <a:gd name="T19" fmla="*/ 0 h 3703"/>
              <a:gd name="T20" fmla="*/ 2147483646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Freeform 9">
            <a:extLst>
              <a:ext uri="{FF2B5EF4-FFF2-40B4-BE49-F238E27FC236}">
                <a16:creationId xmlns:a16="http://schemas.microsoft.com/office/drawing/2014/main" id="{605293C6-5288-BC35-EDA2-29CD0990C65F}"/>
              </a:ext>
            </a:extLst>
          </p:cNvPr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147483646 h 2777"/>
              <a:gd name="T2" fmla="*/ 2147483646 w 2561"/>
              <a:gd name="T3" fmla="*/ 2147483646 h 2777"/>
              <a:gd name="T4" fmla="*/ 2147483646 w 2561"/>
              <a:gd name="T5" fmla="*/ 2147483646 h 2777"/>
              <a:gd name="T6" fmla="*/ 2147483646 w 2561"/>
              <a:gd name="T7" fmla="*/ 2147483646 h 2777"/>
              <a:gd name="T8" fmla="*/ 2147483646 w 2561"/>
              <a:gd name="T9" fmla="*/ 2147483646 h 2777"/>
              <a:gd name="T10" fmla="*/ 2147483646 w 2561"/>
              <a:gd name="T11" fmla="*/ 0 h 2777"/>
              <a:gd name="T12" fmla="*/ 0 w 2561"/>
              <a:gd name="T13" fmla="*/ 2147483646 h 2777"/>
              <a:gd name="T14" fmla="*/ 0 w 2561"/>
              <a:gd name="T15" fmla="*/ 2147483646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34" name="Group 10">
            <a:extLst>
              <a:ext uri="{FF2B5EF4-FFF2-40B4-BE49-F238E27FC236}">
                <a16:creationId xmlns:a16="http://schemas.microsoft.com/office/drawing/2014/main" id="{033D3284-95CB-B58D-52CB-8E305CF90195}"/>
              </a:ext>
            </a:extLst>
          </p:cNvPr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>
              <a:extLst>
                <a:ext uri="{FF2B5EF4-FFF2-40B4-BE49-F238E27FC236}">
                  <a16:creationId xmlns:a16="http://schemas.microsoft.com/office/drawing/2014/main" id="{D86B75BC-438D-9A68-3326-EB42AC990E5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25 w 2177"/>
                <a:gd name="T1" fmla="*/ 20 h 1298"/>
                <a:gd name="T2" fmla="*/ 23 w 2177"/>
                <a:gd name="T3" fmla="*/ 18 h 1298"/>
                <a:gd name="T4" fmla="*/ 21 w 2177"/>
                <a:gd name="T5" fmla="*/ 8 h 1298"/>
                <a:gd name="T6" fmla="*/ 34 w 2177"/>
                <a:gd name="T7" fmla="*/ 6 h 1298"/>
                <a:gd name="T8" fmla="*/ 35 w 2177"/>
                <a:gd name="T9" fmla="*/ 4 h 1298"/>
                <a:gd name="T10" fmla="*/ 33 w 2177"/>
                <a:gd name="T11" fmla="*/ 2 h 1298"/>
                <a:gd name="T12" fmla="*/ 20 w 2177"/>
                <a:gd name="T13" fmla="*/ 4 h 1298"/>
                <a:gd name="T14" fmla="*/ 20 w 2177"/>
                <a:gd name="T15" fmla="*/ 1 h 1298"/>
                <a:gd name="T16" fmla="*/ 17 w 2177"/>
                <a:gd name="T17" fmla="*/ 0 h 1298"/>
                <a:gd name="T18" fmla="*/ 15 w 2177"/>
                <a:gd name="T19" fmla="*/ 1 h 1298"/>
                <a:gd name="T20" fmla="*/ 14 w 2177"/>
                <a:gd name="T21" fmla="*/ 2 h 1298"/>
                <a:gd name="T22" fmla="*/ 15 w 2177"/>
                <a:gd name="T23" fmla="*/ 5 h 1298"/>
                <a:gd name="T24" fmla="*/ 11 w 2177"/>
                <a:gd name="T25" fmla="*/ 7 h 1298"/>
                <a:gd name="T26" fmla="*/ 16 w 2177"/>
                <a:gd name="T27" fmla="*/ 8 h 1298"/>
                <a:gd name="T28" fmla="*/ 18 w 2177"/>
                <a:gd name="T29" fmla="*/ 14 h 1298"/>
                <a:gd name="T30" fmla="*/ 3 w 2177"/>
                <a:gd name="T31" fmla="*/ 8 h 1298"/>
                <a:gd name="T32" fmla="*/ 1 w 2177"/>
                <a:gd name="T33" fmla="*/ 8 h 1298"/>
                <a:gd name="T34" fmla="*/ 0 w 2177"/>
                <a:gd name="T35" fmla="*/ 10 h 1298"/>
                <a:gd name="T36" fmla="*/ 1 w 2177"/>
                <a:gd name="T37" fmla="*/ 13 h 1298"/>
                <a:gd name="T38" fmla="*/ 18 w 2177"/>
                <a:gd name="T39" fmla="*/ 21 h 1298"/>
                <a:gd name="T40" fmla="*/ 22 w 2177"/>
                <a:gd name="T41" fmla="*/ 20 h 1298"/>
                <a:gd name="T42" fmla="*/ 25 w 2177"/>
                <a:gd name="T43" fmla="*/ 21 h 1298"/>
                <a:gd name="T44" fmla="*/ 25 w 2177"/>
                <a:gd name="T45" fmla="*/ 20 h 1298"/>
                <a:gd name="T46" fmla="*/ 25 w 2177"/>
                <a:gd name="T47" fmla="*/ 2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12">
              <a:extLst>
                <a:ext uri="{FF2B5EF4-FFF2-40B4-BE49-F238E27FC236}">
                  <a16:creationId xmlns:a16="http://schemas.microsoft.com/office/drawing/2014/main" id="{A43CB1C3-ECBB-2C6B-A33C-0206D0152C1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1 h 258"/>
                <a:gd name="T2" fmla="*/ 1 w 143"/>
                <a:gd name="T3" fmla="*/ 0 h 258"/>
                <a:gd name="T4" fmla="*/ 2 w 143"/>
                <a:gd name="T5" fmla="*/ 4 h 258"/>
                <a:gd name="T6" fmla="*/ 0 w 143"/>
                <a:gd name="T7" fmla="*/ 5 h 258"/>
                <a:gd name="T8" fmla="*/ 0 w 143"/>
                <a:gd name="T9" fmla="*/ 1 h 258"/>
                <a:gd name="T10" fmla="*/ 0 w 143"/>
                <a:gd name="T11" fmla="*/ 1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13">
              <a:extLst>
                <a:ext uri="{FF2B5EF4-FFF2-40B4-BE49-F238E27FC236}">
                  <a16:creationId xmlns:a16="http://schemas.microsoft.com/office/drawing/2014/main" id="{4170434F-02F0-6184-ABAB-10D0323533A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2 w 1586"/>
                <a:gd name="T1" fmla="*/ 0 h 821"/>
                <a:gd name="T2" fmla="*/ 20 w 1586"/>
                <a:gd name="T3" fmla="*/ 8 h 821"/>
                <a:gd name="T4" fmla="*/ 22 w 1586"/>
                <a:gd name="T5" fmla="*/ 9 h 821"/>
                <a:gd name="T6" fmla="*/ 24 w 1586"/>
                <a:gd name="T7" fmla="*/ 12 h 821"/>
                <a:gd name="T8" fmla="*/ 24 w 1586"/>
                <a:gd name="T9" fmla="*/ 12 h 821"/>
                <a:gd name="T10" fmla="*/ 21 w 1586"/>
                <a:gd name="T11" fmla="*/ 12 h 821"/>
                <a:gd name="T12" fmla="*/ 17 w 1586"/>
                <a:gd name="T13" fmla="*/ 12 h 821"/>
                <a:gd name="T14" fmla="*/ 0 w 1586"/>
                <a:gd name="T15" fmla="*/ 4 h 821"/>
                <a:gd name="T16" fmla="*/ 0 w 1586"/>
                <a:gd name="T17" fmla="*/ 2 h 821"/>
                <a:gd name="T18" fmla="*/ 0 w 1586"/>
                <a:gd name="T19" fmla="*/ 0 h 821"/>
                <a:gd name="T20" fmla="*/ 2 w 1586"/>
                <a:gd name="T21" fmla="*/ 0 h 821"/>
                <a:gd name="T22" fmla="*/ 2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Freeform 14">
              <a:extLst>
                <a:ext uri="{FF2B5EF4-FFF2-40B4-BE49-F238E27FC236}">
                  <a16:creationId xmlns:a16="http://schemas.microsoft.com/office/drawing/2014/main" id="{3611EAE2-85D6-510A-4AE0-AD8B58F9C4E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6 h 747"/>
                <a:gd name="T2" fmla="*/ 15 w 1049"/>
                <a:gd name="T3" fmla="*/ 12 h 747"/>
                <a:gd name="T4" fmla="*/ 15 w 1049"/>
                <a:gd name="T5" fmla="*/ 9 h 747"/>
                <a:gd name="T6" fmla="*/ 17 w 1049"/>
                <a:gd name="T7" fmla="*/ 7 h 747"/>
                <a:gd name="T8" fmla="*/ 2 w 1049"/>
                <a:gd name="T9" fmla="*/ 0 h 747"/>
                <a:gd name="T10" fmla="*/ 0 w 1049"/>
                <a:gd name="T11" fmla="*/ 2 h 747"/>
                <a:gd name="T12" fmla="*/ 0 w 1049"/>
                <a:gd name="T13" fmla="*/ 6 h 747"/>
                <a:gd name="T14" fmla="*/ 0 w 1049"/>
                <a:gd name="T15" fmla="*/ 6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Freeform 15">
              <a:extLst>
                <a:ext uri="{FF2B5EF4-FFF2-40B4-BE49-F238E27FC236}">
                  <a16:creationId xmlns:a16="http://schemas.microsoft.com/office/drawing/2014/main" id="{3A8615F3-2377-51FA-9723-59C5E1FCC4F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 h 241"/>
                <a:gd name="T2" fmla="*/ 2 w 272"/>
                <a:gd name="T3" fmla="*/ 0 h 241"/>
                <a:gd name="T4" fmla="*/ 3 w 272"/>
                <a:gd name="T5" fmla="*/ 1 h 241"/>
                <a:gd name="T6" fmla="*/ 4 w 272"/>
                <a:gd name="T7" fmla="*/ 3 h 241"/>
                <a:gd name="T8" fmla="*/ 2 w 272"/>
                <a:gd name="T9" fmla="*/ 3 h 241"/>
                <a:gd name="T10" fmla="*/ 0 w 272"/>
                <a:gd name="T11" fmla="*/ 4 h 241"/>
                <a:gd name="T12" fmla="*/ 0 w 272"/>
                <a:gd name="T13" fmla="*/ 1 h 241"/>
                <a:gd name="T14" fmla="*/ 0 w 272"/>
                <a:gd name="T15" fmla="*/ 1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Freeform 16">
              <a:extLst>
                <a:ext uri="{FF2B5EF4-FFF2-40B4-BE49-F238E27FC236}">
                  <a16:creationId xmlns:a16="http://schemas.microsoft.com/office/drawing/2014/main" id="{03C6D1B2-79CA-F319-50D8-D2512352FAD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3 w 152"/>
                <a:gd name="T1" fmla="*/ 1 h 224"/>
                <a:gd name="T2" fmla="*/ 3 w 152"/>
                <a:gd name="T3" fmla="*/ 4 h 224"/>
                <a:gd name="T4" fmla="*/ 0 w 152"/>
                <a:gd name="T5" fmla="*/ 1 h 224"/>
                <a:gd name="T6" fmla="*/ 2 w 152"/>
                <a:gd name="T7" fmla="*/ 0 h 224"/>
                <a:gd name="T8" fmla="*/ 3 w 152"/>
                <a:gd name="T9" fmla="*/ 1 h 224"/>
                <a:gd name="T10" fmla="*/ 3 w 152"/>
                <a:gd name="T11" fmla="*/ 1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Freeform 17">
              <a:extLst>
                <a:ext uri="{FF2B5EF4-FFF2-40B4-BE49-F238E27FC236}">
                  <a16:creationId xmlns:a16="http://schemas.microsoft.com/office/drawing/2014/main" id="{4625AB89-4DD1-3857-8D0C-A6AD9838408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2 h 764"/>
                <a:gd name="T2" fmla="*/ 2 w 386"/>
                <a:gd name="T3" fmla="*/ 0 h 764"/>
                <a:gd name="T4" fmla="*/ 4 w 386"/>
                <a:gd name="T5" fmla="*/ 1 h 764"/>
                <a:gd name="T6" fmla="*/ 7 w 386"/>
                <a:gd name="T7" fmla="*/ 12 h 764"/>
                <a:gd name="T8" fmla="*/ 5 w 386"/>
                <a:gd name="T9" fmla="*/ 12 h 764"/>
                <a:gd name="T10" fmla="*/ 3 w 386"/>
                <a:gd name="T11" fmla="*/ 11 h 764"/>
                <a:gd name="T12" fmla="*/ 0 w 386"/>
                <a:gd name="T13" fmla="*/ 2 h 764"/>
                <a:gd name="T14" fmla="*/ 0 w 386"/>
                <a:gd name="T15" fmla="*/ 2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8" name="Freeform 18">
              <a:extLst>
                <a:ext uri="{FF2B5EF4-FFF2-40B4-BE49-F238E27FC236}">
                  <a16:creationId xmlns:a16="http://schemas.microsoft.com/office/drawing/2014/main" id="{14206FFF-FEF1-350D-126E-0F7408B4E17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11 w 728"/>
                <a:gd name="T1" fmla="*/ 0 h 348"/>
                <a:gd name="T2" fmla="*/ 0 w 728"/>
                <a:gd name="T3" fmla="*/ 2 h 348"/>
                <a:gd name="T4" fmla="*/ 1 w 728"/>
                <a:gd name="T5" fmla="*/ 6 h 348"/>
                <a:gd name="T6" fmla="*/ 12 w 728"/>
                <a:gd name="T7" fmla="*/ 4 h 348"/>
                <a:gd name="T8" fmla="*/ 12 w 728"/>
                <a:gd name="T9" fmla="*/ 1 h 348"/>
                <a:gd name="T10" fmla="*/ 11 w 728"/>
                <a:gd name="T11" fmla="*/ 0 h 348"/>
                <a:gd name="T12" fmla="*/ 11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Freeform 19">
              <a:extLst>
                <a:ext uri="{FF2B5EF4-FFF2-40B4-BE49-F238E27FC236}">
                  <a16:creationId xmlns:a16="http://schemas.microsoft.com/office/drawing/2014/main" id="{993093F0-2CD4-BE6C-E74C-ACB1A031849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5 w 312"/>
                <a:gd name="T1" fmla="*/ 0 h 135"/>
                <a:gd name="T2" fmla="*/ 0 w 312"/>
                <a:gd name="T3" fmla="*/ 1 h 135"/>
                <a:gd name="T4" fmla="*/ 5 w 312"/>
                <a:gd name="T5" fmla="*/ 2 h 135"/>
                <a:gd name="T6" fmla="*/ 5 w 312"/>
                <a:gd name="T7" fmla="*/ 0 h 135"/>
                <a:gd name="T8" fmla="*/ 5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60" name="Group 20">
              <a:extLst>
                <a:ext uri="{FF2B5EF4-FFF2-40B4-BE49-F238E27FC236}">
                  <a16:creationId xmlns:a16="http://schemas.microsoft.com/office/drawing/2014/main" id="{731E82CE-26A0-0CB3-5EA6-B91FE191A8C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>
                <a:extLst>
                  <a:ext uri="{FF2B5EF4-FFF2-40B4-BE49-F238E27FC236}">
                    <a16:creationId xmlns:a16="http://schemas.microsoft.com/office/drawing/2014/main" id="{C22E90BB-3486-F43A-0DA7-CCFFAE976991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>
                  <a:extLst>
                    <a:ext uri="{FF2B5EF4-FFF2-40B4-BE49-F238E27FC236}">
                      <a16:creationId xmlns:a16="http://schemas.microsoft.com/office/drawing/2014/main" id="{78463656-48C1-228B-ACF5-5FDF020EC90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 h 175"/>
                    <a:gd name="T2" fmla="*/ 2 w 313"/>
                    <a:gd name="T3" fmla="*/ 0 h 175"/>
                    <a:gd name="T4" fmla="*/ 4 w 313"/>
                    <a:gd name="T5" fmla="*/ 0 h 175"/>
                    <a:gd name="T6" fmla="*/ 5 w 313"/>
                    <a:gd name="T7" fmla="*/ 0 h 175"/>
                    <a:gd name="T8" fmla="*/ 5 w 313"/>
                    <a:gd name="T9" fmla="*/ 1 h 175"/>
                    <a:gd name="T10" fmla="*/ 3 w 313"/>
                    <a:gd name="T11" fmla="*/ 1 h 175"/>
                    <a:gd name="T12" fmla="*/ 2 w 313"/>
                    <a:gd name="T13" fmla="*/ 1 h 175"/>
                    <a:gd name="T14" fmla="*/ 1 w 313"/>
                    <a:gd name="T15" fmla="*/ 2 h 175"/>
                    <a:gd name="T16" fmla="*/ 0 w 313"/>
                    <a:gd name="T17" fmla="*/ 1 h 175"/>
                    <a:gd name="T18" fmla="*/ 0 w 313"/>
                    <a:gd name="T19" fmla="*/ 1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5" name="Freeform 23">
                  <a:extLst>
                    <a:ext uri="{FF2B5EF4-FFF2-40B4-BE49-F238E27FC236}">
                      <a16:creationId xmlns:a16="http://schemas.microsoft.com/office/drawing/2014/main" id="{F1F8ED46-B96E-449B-BC2F-3B70D713B0F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1 h 266"/>
                    <a:gd name="T2" fmla="*/ 3 w 230"/>
                    <a:gd name="T3" fmla="*/ 5 h 266"/>
                    <a:gd name="T4" fmla="*/ 4 w 230"/>
                    <a:gd name="T5" fmla="*/ 4 h 266"/>
                    <a:gd name="T6" fmla="*/ 4 w 230"/>
                    <a:gd name="T7" fmla="*/ 1 h 266"/>
                    <a:gd name="T8" fmla="*/ 3 w 230"/>
                    <a:gd name="T9" fmla="*/ 0 h 266"/>
                    <a:gd name="T10" fmla="*/ 3 w 230"/>
                    <a:gd name="T11" fmla="*/ 4 h 266"/>
                    <a:gd name="T12" fmla="*/ 2 w 230"/>
                    <a:gd name="T13" fmla="*/ 1 h 266"/>
                    <a:gd name="T14" fmla="*/ 0 w 230"/>
                    <a:gd name="T15" fmla="*/ 1 h 266"/>
                    <a:gd name="T16" fmla="*/ 0 w 230"/>
                    <a:gd name="T17" fmla="*/ 1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6" name="Freeform 24">
                  <a:extLst>
                    <a:ext uri="{FF2B5EF4-FFF2-40B4-BE49-F238E27FC236}">
                      <a16:creationId xmlns:a16="http://schemas.microsoft.com/office/drawing/2014/main" id="{3C4BB0D3-9BCA-F36B-33D8-03C510F540C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 h 234"/>
                    <a:gd name="T2" fmla="*/ 0 w 87"/>
                    <a:gd name="T3" fmla="*/ 2 h 234"/>
                    <a:gd name="T4" fmla="*/ 0 w 87"/>
                    <a:gd name="T5" fmla="*/ 3 h 234"/>
                    <a:gd name="T6" fmla="*/ 0 w 87"/>
                    <a:gd name="T7" fmla="*/ 4 h 234"/>
                    <a:gd name="T8" fmla="*/ 1 w 87"/>
                    <a:gd name="T9" fmla="*/ 4 h 234"/>
                    <a:gd name="T10" fmla="*/ 1 w 87"/>
                    <a:gd name="T11" fmla="*/ 2 h 234"/>
                    <a:gd name="T12" fmla="*/ 0 w 87"/>
                    <a:gd name="T13" fmla="*/ 0 h 234"/>
                    <a:gd name="T14" fmla="*/ 0 w 87"/>
                    <a:gd name="T15" fmla="*/ 1 h 234"/>
                    <a:gd name="T16" fmla="*/ 0 w 87"/>
                    <a:gd name="T17" fmla="*/ 1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62" name="Freeform 25">
                <a:extLst>
                  <a:ext uri="{FF2B5EF4-FFF2-40B4-BE49-F238E27FC236}">
                    <a16:creationId xmlns:a16="http://schemas.microsoft.com/office/drawing/2014/main" id="{C1E6504C-60F0-F375-8974-3F5CEFF6882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2 w 1190"/>
                  <a:gd name="T1" fmla="*/ 0 h 500"/>
                  <a:gd name="T2" fmla="*/ 19 w 1190"/>
                  <a:gd name="T3" fmla="*/ 8 h 500"/>
                  <a:gd name="T4" fmla="*/ 17 w 1190"/>
                  <a:gd name="T5" fmla="*/ 8 h 500"/>
                  <a:gd name="T6" fmla="*/ 0 w 1190"/>
                  <a:gd name="T7" fmla="*/ 1 h 500"/>
                  <a:gd name="T8" fmla="*/ 2 w 1190"/>
                  <a:gd name="T9" fmla="*/ 0 h 500"/>
                  <a:gd name="T10" fmla="*/ 2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" name="Freeform 26">
                <a:extLst>
                  <a:ext uri="{FF2B5EF4-FFF2-40B4-BE49-F238E27FC236}">
                    <a16:creationId xmlns:a16="http://schemas.microsoft.com/office/drawing/2014/main" id="{0C1768FB-B533-83D6-37DE-EC185E51C10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0 w 489"/>
                  <a:gd name="T1" fmla="*/ 1 h 296"/>
                  <a:gd name="T2" fmla="*/ 2 w 489"/>
                  <a:gd name="T3" fmla="*/ 2 h 296"/>
                  <a:gd name="T4" fmla="*/ 5 w 489"/>
                  <a:gd name="T5" fmla="*/ 3 h 296"/>
                  <a:gd name="T6" fmla="*/ 6 w 489"/>
                  <a:gd name="T7" fmla="*/ 4 h 296"/>
                  <a:gd name="T8" fmla="*/ 5 w 489"/>
                  <a:gd name="T9" fmla="*/ 4 h 296"/>
                  <a:gd name="T10" fmla="*/ 2 w 489"/>
                  <a:gd name="T11" fmla="*/ 3 h 296"/>
                  <a:gd name="T12" fmla="*/ 0 w 489"/>
                  <a:gd name="T13" fmla="*/ 2 h 296"/>
                  <a:gd name="T14" fmla="*/ 1 w 489"/>
                  <a:gd name="T15" fmla="*/ 3 h 296"/>
                  <a:gd name="T16" fmla="*/ 4 w 489"/>
                  <a:gd name="T17" fmla="*/ 5 h 296"/>
                  <a:gd name="T18" fmla="*/ 7 w 489"/>
                  <a:gd name="T19" fmla="*/ 5 h 296"/>
                  <a:gd name="T20" fmla="*/ 7 w 489"/>
                  <a:gd name="T21" fmla="*/ 4 h 296"/>
                  <a:gd name="T22" fmla="*/ 6 w 489"/>
                  <a:gd name="T23" fmla="*/ 2 h 296"/>
                  <a:gd name="T24" fmla="*/ 2 w 489"/>
                  <a:gd name="T25" fmla="*/ 1 h 296"/>
                  <a:gd name="T26" fmla="*/ 0 w 489"/>
                  <a:gd name="T27" fmla="*/ 0 h 296"/>
                  <a:gd name="T28" fmla="*/ 0 w 489"/>
                  <a:gd name="T29" fmla="*/ 1 h 296"/>
                  <a:gd name="T30" fmla="*/ 0 w 489"/>
                  <a:gd name="T31" fmla="*/ 1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" name="Freeform 27">
                <a:extLst>
                  <a:ext uri="{FF2B5EF4-FFF2-40B4-BE49-F238E27FC236}">
                    <a16:creationId xmlns:a16="http://schemas.microsoft.com/office/drawing/2014/main" id="{1C9988BB-8B53-7612-55CC-711AB6E745B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 w 213"/>
                  <a:gd name="T1" fmla="*/ 0 h 478"/>
                  <a:gd name="T2" fmla="*/ 2 w 213"/>
                  <a:gd name="T3" fmla="*/ 0 h 478"/>
                  <a:gd name="T4" fmla="*/ 2 w 213"/>
                  <a:gd name="T5" fmla="*/ 3 h 478"/>
                  <a:gd name="T6" fmla="*/ 2 w 213"/>
                  <a:gd name="T7" fmla="*/ 5 h 478"/>
                  <a:gd name="T8" fmla="*/ 4 w 213"/>
                  <a:gd name="T9" fmla="*/ 7 h 478"/>
                  <a:gd name="T10" fmla="*/ 2 w 213"/>
                  <a:gd name="T11" fmla="*/ 7 h 478"/>
                  <a:gd name="T12" fmla="*/ 1 w 213"/>
                  <a:gd name="T13" fmla="*/ 5 h 478"/>
                  <a:gd name="T14" fmla="*/ 0 w 213"/>
                  <a:gd name="T15" fmla="*/ 0 h 478"/>
                  <a:gd name="T16" fmla="*/ 1 w 213"/>
                  <a:gd name="T17" fmla="*/ 0 h 478"/>
                  <a:gd name="T18" fmla="*/ 1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65" name="Group 28">
                <a:extLst>
                  <a:ext uri="{FF2B5EF4-FFF2-40B4-BE49-F238E27FC236}">
                    <a16:creationId xmlns:a16="http://schemas.microsoft.com/office/drawing/2014/main" id="{00532F22-9BC4-9741-5B4B-6B7520A0B5B2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>
                  <a:extLst>
                    <a:ext uri="{FF2B5EF4-FFF2-40B4-BE49-F238E27FC236}">
                      <a16:creationId xmlns:a16="http://schemas.microsoft.com/office/drawing/2014/main" id="{36571344-E8D8-86D0-C2F8-527626A1CAC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2 w 150"/>
                    <a:gd name="T1" fmla="*/ 0 h 173"/>
                    <a:gd name="T2" fmla="*/ 1 w 150"/>
                    <a:gd name="T3" fmla="*/ 2 h 173"/>
                    <a:gd name="T4" fmla="*/ 0 w 150"/>
                    <a:gd name="T5" fmla="*/ 3 h 173"/>
                    <a:gd name="T6" fmla="*/ 2 w 150"/>
                    <a:gd name="T7" fmla="*/ 3 h 173"/>
                    <a:gd name="T8" fmla="*/ 2 w 150"/>
                    <a:gd name="T9" fmla="*/ 2 h 173"/>
                    <a:gd name="T10" fmla="*/ 3 w 150"/>
                    <a:gd name="T11" fmla="*/ 1 h 173"/>
                    <a:gd name="T12" fmla="*/ 2 w 150"/>
                    <a:gd name="T13" fmla="*/ 0 h 173"/>
                    <a:gd name="T14" fmla="*/ 2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7" name="Freeform 30">
                  <a:extLst>
                    <a:ext uri="{FF2B5EF4-FFF2-40B4-BE49-F238E27FC236}">
                      <a16:creationId xmlns:a16="http://schemas.microsoft.com/office/drawing/2014/main" id="{80545E42-5C26-F376-9AD3-CAAE846140A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3 w 1684"/>
                    <a:gd name="T1" fmla="*/ 0 h 880"/>
                    <a:gd name="T2" fmla="*/ 1 w 1684"/>
                    <a:gd name="T3" fmla="*/ 1 h 880"/>
                    <a:gd name="T4" fmla="*/ 0 w 1684"/>
                    <a:gd name="T5" fmla="*/ 4 h 880"/>
                    <a:gd name="T6" fmla="*/ 2 w 1684"/>
                    <a:gd name="T7" fmla="*/ 6 h 880"/>
                    <a:gd name="T8" fmla="*/ 19 w 1684"/>
                    <a:gd name="T9" fmla="*/ 14 h 880"/>
                    <a:gd name="T10" fmla="*/ 23 w 1684"/>
                    <a:gd name="T11" fmla="*/ 14 h 880"/>
                    <a:gd name="T12" fmla="*/ 26 w 1684"/>
                    <a:gd name="T13" fmla="*/ 14 h 880"/>
                    <a:gd name="T14" fmla="*/ 27 w 1684"/>
                    <a:gd name="T15" fmla="*/ 13 h 880"/>
                    <a:gd name="T16" fmla="*/ 24 w 1684"/>
                    <a:gd name="T17" fmla="*/ 11 h 880"/>
                    <a:gd name="T18" fmla="*/ 23 w 1684"/>
                    <a:gd name="T19" fmla="*/ 8 h 880"/>
                    <a:gd name="T20" fmla="*/ 22 w 1684"/>
                    <a:gd name="T21" fmla="*/ 9 h 880"/>
                    <a:gd name="T22" fmla="*/ 23 w 1684"/>
                    <a:gd name="T23" fmla="*/ 11 h 880"/>
                    <a:gd name="T24" fmla="*/ 25 w 1684"/>
                    <a:gd name="T25" fmla="*/ 13 h 880"/>
                    <a:gd name="T26" fmla="*/ 23 w 1684"/>
                    <a:gd name="T27" fmla="*/ 13 h 880"/>
                    <a:gd name="T28" fmla="*/ 20 w 1684"/>
                    <a:gd name="T29" fmla="*/ 13 h 880"/>
                    <a:gd name="T30" fmla="*/ 20 w 1684"/>
                    <a:gd name="T31" fmla="*/ 11 h 880"/>
                    <a:gd name="T32" fmla="*/ 21 w 1684"/>
                    <a:gd name="T33" fmla="*/ 9 h 880"/>
                    <a:gd name="T34" fmla="*/ 20 w 1684"/>
                    <a:gd name="T35" fmla="*/ 9 h 880"/>
                    <a:gd name="T36" fmla="*/ 19 w 1684"/>
                    <a:gd name="T37" fmla="*/ 11 h 880"/>
                    <a:gd name="T38" fmla="*/ 18 w 1684"/>
                    <a:gd name="T39" fmla="*/ 13 h 880"/>
                    <a:gd name="T40" fmla="*/ 2 w 1684"/>
                    <a:gd name="T41" fmla="*/ 5 h 880"/>
                    <a:gd name="T42" fmla="*/ 2 w 1684"/>
                    <a:gd name="T43" fmla="*/ 4 h 880"/>
                    <a:gd name="T44" fmla="*/ 2 w 1684"/>
                    <a:gd name="T45" fmla="*/ 2 h 880"/>
                    <a:gd name="T46" fmla="*/ 4 w 1684"/>
                    <a:gd name="T47" fmla="*/ 0 h 880"/>
                    <a:gd name="T48" fmla="*/ 3 w 1684"/>
                    <a:gd name="T49" fmla="*/ 0 h 880"/>
                    <a:gd name="T50" fmla="*/ 3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8" name="Freeform 31">
                  <a:extLst>
                    <a:ext uri="{FF2B5EF4-FFF2-40B4-BE49-F238E27FC236}">
                      <a16:creationId xmlns:a16="http://schemas.microsoft.com/office/drawing/2014/main" id="{5C94D3C7-35D0-BA1F-8476-D153153EE935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2 w 160"/>
                    <a:gd name="T1" fmla="*/ 0 h 335"/>
                    <a:gd name="T2" fmla="*/ 1 w 160"/>
                    <a:gd name="T3" fmla="*/ 1 h 335"/>
                    <a:gd name="T4" fmla="*/ 0 w 160"/>
                    <a:gd name="T5" fmla="*/ 3 h 335"/>
                    <a:gd name="T6" fmla="*/ 1 w 160"/>
                    <a:gd name="T7" fmla="*/ 4 h 335"/>
                    <a:gd name="T8" fmla="*/ 2 w 160"/>
                    <a:gd name="T9" fmla="*/ 5 h 335"/>
                    <a:gd name="T10" fmla="*/ 2 w 160"/>
                    <a:gd name="T11" fmla="*/ 2 h 335"/>
                    <a:gd name="T12" fmla="*/ 3 w 160"/>
                    <a:gd name="T13" fmla="*/ 0 h 335"/>
                    <a:gd name="T14" fmla="*/ 2 w 160"/>
                    <a:gd name="T15" fmla="*/ 0 h 335"/>
                    <a:gd name="T16" fmla="*/ 2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9" name="Freeform 32">
                  <a:extLst>
                    <a:ext uri="{FF2B5EF4-FFF2-40B4-BE49-F238E27FC236}">
                      <a16:creationId xmlns:a16="http://schemas.microsoft.com/office/drawing/2014/main" id="{9532E005-C77F-6698-3C71-8AB3B055135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4 w 642"/>
                    <a:gd name="T1" fmla="*/ 14 h 1188"/>
                    <a:gd name="T2" fmla="*/ 0 w 642"/>
                    <a:gd name="T3" fmla="*/ 2 h 1188"/>
                    <a:gd name="T4" fmla="*/ 2 w 642"/>
                    <a:gd name="T5" fmla="*/ 1 h 1188"/>
                    <a:gd name="T6" fmla="*/ 5 w 642"/>
                    <a:gd name="T7" fmla="*/ 0 h 1188"/>
                    <a:gd name="T8" fmla="*/ 7 w 642"/>
                    <a:gd name="T9" fmla="*/ 1 h 1188"/>
                    <a:gd name="T10" fmla="*/ 11 w 642"/>
                    <a:gd name="T11" fmla="*/ 19 h 1188"/>
                    <a:gd name="T12" fmla="*/ 9 w 642"/>
                    <a:gd name="T13" fmla="*/ 18 h 1188"/>
                    <a:gd name="T14" fmla="*/ 6 w 642"/>
                    <a:gd name="T15" fmla="*/ 2 h 1188"/>
                    <a:gd name="T16" fmla="*/ 4 w 642"/>
                    <a:gd name="T17" fmla="*/ 1 h 1188"/>
                    <a:gd name="T18" fmla="*/ 2 w 642"/>
                    <a:gd name="T19" fmla="*/ 2 h 1188"/>
                    <a:gd name="T20" fmla="*/ 2 w 642"/>
                    <a:gd name="T21" fmla="*/ 3 h 1188"/>
                    <a:gd name="T22" fmla="*/ 5 w 642"/>
                    <a:gd name="T23" fmla="*/ 15 h 1188"/>
                    <a:gd name="T24" fmla="*/ 4 w 642"/>
                    <a:gd name="T25" fmla="*/ 14 h 1188"/>
                    <a:gd name="T26" fmla="*/ 4 w 642"/>
                    <a:gd name="T27" fmla="*/ 14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0" name="Freeform 33">
                  <a:extLst>
                    <a:ext uri="{FF2B5EF4-FFF2-40B4-BE49-F238E27FC236}">
                      <a16:creationId xmlns:a16="http://schemas.microsoft.com/office/drawing/2014/main" id="{034D5D99-5BC7-14E3-1BE3-DC2F2312298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 h 504"/>
                    <a:gd name="T2" fmla="*/ 2 w 192"/>
                    <a:gd name="T3" fmla="*/ 4 h 504"/>
                    <a:gd name="T4" fmla="*/ 2 w 192"/>
                    <a:gd name="T5" fmla="*/ 5 h 504"/>
                    <a:gd name="T6" fmla="*/ 2 w 192"/>
                    <a:gd name="T7" fmla="*/ 8 h 504"/>
                    <a:gd name="T8" fmla="*/ 3 w 192"/>
                    <a:gd name="T9" fmla="*/ 8 h 504"/>
                    <a:gd name="T10" fmla="*/ 3 w 192"/>
                    <a:gd name="T11" fmla="*/ 6 h 504"/>
                    <a:gd name="T12" fmla="*/ 3 w 192"/>
                    <a:gd name="T13" fmla="*/ 4 h 504"/>
                    <a:gd name="T14" fmla="*/ 2 w 192"/>
                    <a:gd name="T15" fmla="*/ 1 h 504"/>
                    <a:gd name="T16" fmla="*/ 1 w 192"/>
                    <a:gd name="T17" fmla="*/ 0 h 504"/>
                    <a:gd name="T18" fmla="*/ 0 w 192"/>
                    <a:gd name="T19" fmla="*/ 1 h 504"/>
                    <a:gd name="T20" fmla="*/ 0 w 192"/>
                    <a:gd name="T21" fmla="*/ 1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1" name="Freeform 34">
                  <a:extLst>
                    <a:ext uri="{FF2B5EF4-FFF2-40B4-BE49-F238E27FC236}">
                      <a16:creationId xmlns:a16="http://schemas.microsoft.com/office/drawing/2014/main" id="{57433491-0AFA-A4AB-8812-6CB2A2FB923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5 w 390"/>
                    <a:gd name="T1" fmla="*/ 0 h 269"/>
                    <a:gd name="T2" fmla="*/ 5 w 390"/>
                    <a:gd name="T3" fmla="*/ 1 h 269"/>
                    <a:gd name="T4" fmla="*/ 4 w 390"/>
                    <a:gd name="T5" fmla="*/ 2 h 269"/>
                    <a:gd name="T6" fmla="*/ 0 w 390"/>
                    <a:gd name="T7" fmla="*/ 3 h 269"/>
                    <a:gd name="T8" fmla="*/ 0 w 390"/>
                    <a:gd name="T9" fmla="*/ 4 h 269"/>
                    <a:gd name="T10" fmla="*/ 5 w 390"/>
                    <a:gd name="T11" fmla="*/ 4 h 269"/>
                    <a:gd name="T12" fmla="*/ 5 w 390"/>
                    <a:gd name="T13" fmla="*/ 5 h 269"/>
                    <a:gd name="T14" fmla="*/ 7 w 390"/>
                    <a:gd name="T15" fmla="*/ 5 h 269"/>
                    <a:gd name="T16" fmla="*/ 6 w 390"/>
                    <a:gd name="T17" fmla="*/ 3 h 269"/>
                    <a:gd name="T18" fmla="*/ 2 w 390"/>
                    <a:gd name="T19" fmla="*/ 3 h 269"/>
                    <a:gd name="T20" fmla="*/ 6 w 390"/>
                    <a:gd name="T21" fmla="*/ 2 h 269"/>
                    <a:gd name="T22" fmla="*/ 5 w 390"/>
                    <a:gd name="T23" fmla="*/ 0 h 269"/>
                    <a:gd name="T24" fmla="*/ 5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2" name="Freeform 35">
                  <a:extLst>
                    <a:ext uri="{FF2B5EF4-FFF2-40B4-BE49-F238E27FC236}">
                      <a16:creationId xmlns:a16="http://schemas.microsoft.com/office/drawing/2014/main" id="{24505AA3-0F84-2B13-DC35-4133955CC9B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3 h 424"/>
                    <a:gd name="T2" fmla="*/ 14 w 941"/>
                    <a:gd name="T3" fmla="*/ 0 h 424"/>
                    <a:gd name="T4" fmla="*/ 15 w 941"/>
                    <a:gd name="T5" fmla="*/ 2 h 424"/>
                    <a:gd name="T6" fmla="*/ 15 w 941"/>
                    <a:gd name="T7" fmla="*/ 3 h 424"/>
                    <a:gd name="T8" fmla="*/ 15 w 941"/>
                    <a:gd name="T9" fmla="*/ 5 h 424"/>
                    <a:gd name="T10" fmla="*/ 1 w 941"/>
                    <a:gd name="T11" fmla="*/ 7 h 424"/>
                    <a:gd name="T12" fmla="*/ 1 w 941"/>
                    <a:gd name="T13" fmla="*/ 6 h 424"/>
                    <a:gd name="T14" fmla="*/ 14 w 941"/>
                    <a:gd name="T15" fmla="*/ 4 h 424"/>
                    <a:gd name="T16" fmla="*/ 14 w 941"/>
                    <a:gd name="T17" fmla="*/ 3 h 424"/>
                    <a:gd name="T18" fmla="*/ 14 w 941"/>
                    <a:gd name="T19" fmla="*/ 1 h 424"/>
                    <a:gd name="T20" fmla="*/ 0 w 941"/>
                    <a:gd name="T21" fmla="*/ 3 h 424"/>
                    <a:gd name="T22" fmla="*/ 0 w 941"/>
                    <a:gd name="T23" fmla="*/ 3 h 424"/>
                    <a:gd name="T24" fmla="*/ 0 w 941"/>
                    <a:gd name="T25" fmla="*/ 3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3" name="Freeform 36">
                  <a:extLst>
                    <a:ext uri="{FF2B5EF4-FFF2-40B4-BE49-F238E27FC236}">
                      <a16:creationId xmlns:a16="http://schemas.microsoft.com/office/drawing/2014/main" id="{8CE6F608-3535-3130-AD40-452363576B0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 h 173"/>
                    <a:gd name="T2" fmla="*/ 2 w 488"/>
                    <a:gd name="T3" fmla="*/ 2 h 173"/>
                    <a:gd name="T4" fmla="*/ 4 w 488"/>
                    <a:gd name="T5" fmla="*/ 2 h 173"/>
                    <a:gd name="T6" fmla="*/ 7 w 488"/>
                    <a:gd name="T7" fmla="*/ 1 h 173"/>
                    <a:gd name="T8" fmla="*/ 8 w 488"/>
                    <a:gd name="T9" fmla="*/ 0 h 173"/>
                    <a:gd name="T10" fmla="*/ 7 w 488"/>
                    <a:gd name="T11" fmla="*/ 0 h 173"/>
                    <a:gd name="T12" fmla="*/ 4 w 488"/>
                    <a:gd name="T13" fmla="*/ 0 h 173"/>
                    <a:gd name="T14" fmla="*/ 2 w 488"/>
                    <a:gd name="T15" fmla="*/ 0 h 173"/>
                    <a:gd name="T16" fmla="*/ 1 w 488"/>
                    <a:gd name="T17" fmla="*/ 1 h 173"/>
                    <a:gd name="T18" fmla="*/ 2 w 488"/>
                    <a:gd name="T19" fmla="*/ 1 h 173"/>
                    <a:gd name="T20" fmla="*/ 5 w 488"/>
                    <a:gd name="T21" fmla="*/ 0 h 173"/>
                    <a:gd name="T22" fmla="*/ 7 w 488"/>
                    <a:gd name="T23" fmla="*/ 0 h 173"/>
                    <a:gd name="T24" fmla="*/ 5 w 488"/>
                    <a:gd name="T25" fmla="*/ 1 h 173"/>
                    <a:gd name="T26" fmla="*/ 3 w 488"/>
                    <a:gd name="T27" fmla="*/ 1 h 173"/>
                    <a:gd name="T28" fmla="*/ 0 w 488"/>
                    <a:gd name="T29" fmla="*/ 1 h 173"/>
                    <a:gd name="T30" fmla="*/ 0 w 488"/>
                    <a:gd name="T31" fmla="*/ 1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035" name="Group 37">
            <a:extLst>
              <a:ext uri="{FF2B5EF4-FFF2-40B4-BE49-F238E27FC236}">
                <a16:creationId xmlns:a16="http://schemas.microsoft.com/office/drawing/2014/main" id="{6EDB010D-DC62-CD7F-37FB-9D70C10F3894}"/>
              </a:ext>
            </a:extLst>
          </p:cNvPr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>
              <a:extLst>
                <a:ext uri="{FF2B5EF4-FFF2-40B4-BE49-F238E27FC236}">
                  <a16:creationId xmlns:a16="http://schemas.microsoft.com/office/drawing/2014/main" id="{9D34A23B-CE19-8D51-90C5-C7CA4EBEC720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0 w 772"/>
                <a:gd name="T1" fmla="*/ 22 h 3266"/>
                <a:gd name="T2" fmla="*/ 0 w 772"/>
                <a:gd name="T3" fmla="*/ 21 h 3266"/>
                <a:gd name="T4" fmla="*/ 0 w 772"/>
                <a:gd name="T5" fmla="*/ 19 h 3266"/>
                <a:gd name="T6" fmla="*/ 0 w 772"/>
                <a:gd name="T7" fmla="*/ 18 h 3266"/>
                <a:gd name="T8" fmla="*/ 0 w 772"/>
                <a:gd name="T9" fmla="*/ 16 h 3266"/>
                <a:gd name="T10" fmla="*/ 0 w 772"/>
                <a:gd name="T11" fmla="*/ 14 h 3266"/>
                <a:gd name="T12" fmla="*/ 0 w 772"/>
                <a:gd name="T13" fmla="*/ 14 h 3266"/>
                <a:gd name="T14" fmla="*/ 0 w 772"/>
                <a:gd name="T15" fmla="*/ 13 h 3266"/>
                <a:gd name="T16" fmla="*/ 0 w 772"/>
                <a:gd name="T17" fmla="*/ 12 h 3266"/>
                <a:gd name="T18" fmla="*/ 0 w 772"/>
                <a:gd name="T19" fmla="*/ 11 h 3266"/>
                <a:gd name="T20" fmla="*/ 0 w 772"/>
                <a:gd name="T21" fmla="*/ 8 h 3266"/>
                <a:gd name="T22" fmla="*/ 0 w 772"/>
                <a:gd name="T23" fmla="*/ 7 h 3266"/>
                <a:gd name="T24" fmla="*/ 0 w 772"/>
                <a:gd name="T25" fmla="*/ 5 h 3266"/>
                <a:gd name="T26" fmla="*/ 0 w 772"/>
                <a:gd name="T27" fmla="*/ 4 h 3266"/>
                <a:gd name="T28" fmla="*/ 0 w 772"/>
                <a:gd name="T29" fmla="*/ 3 h 3266"/>
                <a:gd name="T30" fmla="*/ 0 w 772"/>
                <a:gd name="T31" fmla="*/ 0 h 3266"/>
                <a:gd name="T32" fmla="*/ 0 w 772"/>
                <a:gd name="T33" fmla="*/ 3 h 3266"/>
                <a:gd name="T34" fmla="*/ 0 w 772"/>
                <a:gd name="T35" fmla="*/ 4 h 3266"/>
                <a:gd name="T36" fmla="*/ 0 w 772"/>
                <a:gd name="T37" fmla="*/ 5 h 3266"/>
                <a:gd name="T38" fmla="*/ 0 w 772"/>
                <a:gd name="T39" fmla="*/ 6 h 3266"/>
                <a:gd name="T40" fmla="*/ 0 w 772"/>
                <a:gd name="T41" fmla="*/ 7 h 3266"/>
                <a:gd name="T42" fmla="*/ 0 w 772"/>
                <a:gd name="T43" fmla="*/ 9 h 3266"/>
                <a:gd name="T44" fmla="*/ 0 w 772"/>
                <a:gd name="T45" fmla="*/ 11 h 3266"/>
                <a:gd name="T46" fmla="*/ 0 w 772"/>
                <a:gd name="T47" fmla="*/ 13 h 3266"/>
                <a:gd name="T48" fmla="*/ 0 w 772"/>
                <a:gd name="T49" fmla="*/ 14 h 3266"/>
                <a:gd name="T50" fmla="*/ 0 w 772"/>
                <a:gd name="T51" fmla="*/ 15 h 3266"/>
                <a:gd name="T52" fmla="*/ 0 w 772"/>
                <a:gd name="T53" fmla="*/ 17 h 3266"/>
                <a:gd name="T54" fmla="*/ 0 w 772"/>
                <a:gd name="T55" fmla="*/ 19 h 3266"/>
                <a:gd name="T56" fmla="*/ 0 w 772"/>
                <a:gd name="T57" fmla="*/ 21 h 3266"/>
                <a:gd name="T58" fmla="*/ 0 w 772"/>
                <a:gd name="T59" fmla="*/ 22 h 3266"/>
                <a:gd name="T60" fmla="*/ 0 w 772"/>
                <a:gd name="T61" fmla="*/ 23 h 3266"/>
                <a:gd name="T62" fmla="*/ 0 w 772"/>
                <a:gd name="T63" fmla="*/ 22 h 3266"/>
                <a:gd name="T64" fmla="*/ 0 w 772"/>
                <a:gd name="T65" fmla="*/ 22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39">
              <a:extLst>
                <a:ext uri="{FF2B5EF4-FFF2-40B4-BE49-F238E27FC236}">
                  <a16:creationId xmlns:a16="http://schemas.microsoft.com/office/drawing/2014/main" id="{C695CF45-0F22-ACB4-A769-B6C7E7F67ACE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0 w 772"/>
                <a:gd name="T1" fmla="*/ 50 h 3266"/>
                <a:gd name="T2" fmla="*/ 0 w 772"/>
                <a:gd name="T3" fmla="*/ 47 h 3266"/>
                <a:gd name="T4" fmla="*/ 0 w 772"/>
                <a:gd name="T5" fmla="*/ 44 h 3266"/>
                <a:gd name="T6" fmla="*/ 0 w 772"/>
                <a:gd name="T7" fmla="*/ 40 h 3266"/>
                <a:gd name="T8" fmla="*/ 0 w 772"/>
                <a:gd name="T9" fmla="*/ 36 h 3266"/>
                <a:gd name="T10" fmla="*/ 0 w 772"/>
                <a:gd name="T11" fmla="*/ 33 h 3266"/>
                <a:gd name="T12" fmla="*/ 0 w 772"/>
                <a:gd name="T13" fmla="*/ 31 h 3266"/>
                <a:gd name="T14" fmla="*/ 0 w 772"/>
                <a:gd name="T15" fmla="*/ 30 h 3266"/>
                <a:gd name="T16" fmla="*/ 0 w 772"/>
                <a:gd name="T17" fmla="*/ 28 h 3266"/>
                <a:gd name="T18" fmla="*/ 0 w 772"/>
                <a:gd name="T19" fmla="*/ 25 h 3266"/>
                <a:gd name="T20" fmla="*/ 0 w 772"/>
                <a:gd name="T21" fmla="*/ 19 h 3266"/>
                <a:gd name="T22" fmla="*/ 0 w 772"/>
                <a:gd name="T23" fmla="*/ 15 h 3266"/>
                <a:gd name="T24" fmla="*/ 0 w 772"/>
                <a:gd name="T25" fmla="*/ 12 h 3266"/>
                <a:gd name="T26" fmla="*/ 0 w 772"/>
                <a:gd name="T27" fmla="*/ 10 h 3266"/>
                <a:gd name="T28" fmla="*/ 0 w 772"/>
                <a:gd name="T29" fmla="*/ 7 h 3266"/>
                <a:gd name="T30" fmla="*/ 0 w 772"/>
                <a:gd name="T31" fmla="*/ 0 h 3266"/>
                <a:gd name="T32" fmla="*/ 0 w 772"/>
                <a:gd name="T33" fmla="*/ 6 h 3266"/>
                <a:gd name="T34" fmla="*/ 0 w 772"/>
                <a:gd name="T35" fmla="*/ 10 h 3266"/>
                <a:gd name="T36" fmla="*/ 0 w 772"/>
                <a:gd name="T37" fmla="*/ 12 h 3266"/>
                <a:gd name="T38" fmla="*/ 0 w 772"/>
                <a:gd name="T39" fmla="*/ 14 h 3266"/>
                <a:gd name="T40" fmla="*/ 0 w 772"/>
                <a:gd name="T41" fmla="*/ 17 h 3266"/>
                <a:gd name="T42" fmla="*/ 0 w 772"/>
                <a:gd name="T43" fmla="*/ 20 h 3266"/>
                <a:gd name="T44" fmla="*/ 0 w 772"/>
                <a:gd name="T45" fmla="*/ 26 h 3266"/>
                <a:gd name="T46" fmla="*/ 0 w 772"/>
                <a:gd name="T47" fmla="*/ 30 h 3266"/>
                <a:gd name="T48" fmla="*/ 0 w 772"/>
                <a:gd name="T49" fmla="*/ 33 h 3266"/>
                <a:gd name="T50" fmla="*/ 0 w 772"/>
                <a:gd name="T51" fmla="*/ 35 h 3266"/>
                <a:gd name="T52" fmla="*/ 0 w 772"/>
                <a:gd name="T53" fmla="*/ 39 h 3266"/>
                <a:gd name="T54" fmla="*/ 0 w 772"/>
                <a:gd name="T55" fmla="*/ 43 h 3266"/>
                <a:gd name="T56" fmla="*/ 0 w 772"/>
                <a:gd name="T57" fmla="*/ 47 h 3266"/>
                <a:gd name="T58" fmla="*/ 0 w 772"/>
                <a:gd name="T59" fmla="*/ 50 h 3266"/>
                <a:gd name="T60" fmla="*/ 0 w 772"/>
                <a:gd name="T61" fmla="*/ 52 h 3266"/>
                <a:gd name="T62" fmla="*/ 0 w 772"/>
                <a:gd name="T63" fmla="*/ 50 h 3266"/>
                <a:gd name="T64" fmla="*/ 0 w 772"/>
                <a:gd name="T65" fmla="*/ 50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6" name="Group 40">
            <a:extLst>
              <a:ext uri="{FF2B5EF4-FFF2-40B4-BE49-F238E27FC236}">
                <a16:creationId xmlns:a16="http://schemas.microsoft.com/office/drawing/2014/main" id="{11035FC3-07B9-6054-0FCD-FDDC654DE67E}"/>
              </a:ext>
            </a:extLst>
          </p:cNvPr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>
              <a:extLst>
                <a:ext uri="{FF2B5EF4-FFF2-40B4-BE49-F238E27FC236}">
                  <a16:creationId xmlns:a16="http://schemas.microsoft.com/office/drawing/2014/main" id="{34EE8525-4379-6F3A-1C3C-FBAB213841C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>
                <a:extLst>
                  <a:ext uri="{FF2B5EF4-FFF2-40B4-BE49-F238E27FC236}">
                    <a16:creationId xmlns:a16="http://schemas.microsoft.com/office/drawing/2014/main" id="{FBFED301-5DBE-4993-AEF9-5606284982F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0 w 245"/>
                  <a:gd name="T1" fmla="*/ 0 h 806"/>
                  <a:gd name="T2" fmla="*/ 0 w 245"/>
                  <a:gd name="T3" fmla="*/ 1 h 806"/>
                  <a:gd name="T4" fmla="*/ 0 w 245"/>
                  <a:gd name="T5" fmla="*/ 2 h 806"/>
                  <a:gd name="T6" fmla="*/ 0 w 245"/>
                  <a:gd name="T7" fmla="*/ 2 h 806"/>
                  <a:gd name="T8" fmla="*/ 0 w 245"/>
                  <a:gd name="T9" fmla="*/ 1 h 806"/>
                  <a:gd name="T10" fmla="*/ 0 w 245"/>
                  <a:gd name="T11" fmla="*/ 0 h 806"/>
                  <a:gd name="T12" fmla="*/ 0 w 245"/>
                  <a:gd name="T13" fmla="*/ 0 h 806"/>
                  <a:gd name="T14" fmla="*/ 0 w 245"/>
                  <a:gd name="T15" fmla="*/ 0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40" name="Group 43">
                <a:extLst>
                  <a:ext uri="{FF2B5EF4-FFF2-40B4-BE49-F238E27FC236}">
                    <a16:creationId xmlns:a16="http://schemas.microsoft.com/office/drawing/2014/main" id="{4778A000-CB20-549C-FF02-AB8767D72AC8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>
                  <a:extLst>
                    <a:ext uri="{FF2B5EF4-FFF2-40B4-BE49-F238E27FC236}">
                      <a16:creationId xmlns:a16="http://schemas.microsoft.com/office/drawing/2014/main" id="{331948FC-F6AD-2233-EE46-C8DB84AC35B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0 w 604"/>
                    <a:gd name="T3" fmla="*/ 0 h 349"/>
                    <a:gd name="T4" fmla="*/ 0 w 604"/>
                    <a:gd name="T5" fmla="*/ 1 h 349"/>
                    <a:gd name="T6" fmla="*/ 0 w 604"/>
                    <a:gd name="T7" fmla="*/ 0 h 349"/>
                    <a:gd name="T8" fmla="*/ 0 w 604"/>
                    <a:gd name="T9" fmla="*/ 0 h 349"/>
                    <a:gd name="T10" fmla="*/ 0 w 604"/>
                    <a:gd name="T11" fmla="*/ 0 h 349"/>
                    <a:gd name="T12" fmla="*/ 0 w 604"/>
                    <a:gd name="T13" fmla="*/ 0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" name="Freeform 45">
                  <a:extLst>
                    <a:ext uri="{FF2B5EF4-FFF2-40B4-BE49-F238E27FC236}">
                      <a16:creationId xmlns:a16="http://schemas.microsoft.com/office/drawing/2014/main" id="{EB4F47B5-22B7-9A1E-DA56-C4FA2832FE8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0 w 1064"/>
                    <a:gd name="T1" fmla="*/ 0 h 1230"/>
                    <a:gd name="T2" fmla="*/ 0 w 1064"/>
                    <a:gd name="T3" fmla="*/ 1 h 1230"/>
                    <a:gd name="T4" fmla="*/ 0 w 1064"/>
                    <a:gd name="T5" fmla="*/ 1 h 1230"/>
                    <a:gd name="T6" fmla="*/ 0 w 1064"/>
                    <a:gd name="T7" fmla="*/ 2 h 1230"/>
                    <a:gd name="T8" fmla="*/ 0 w 1064"/>
                    <a:gd name="T9" fmla="*/ 2 h 1230"/>
                    <a:gd name="T10" fmla="*/ 0 w 1064"/>
                    <a:gd name="T11" fmla="*/ 2 h 1230"/>
                    <a:gd name="T12" fmla="*/ 0 w 1064"/>
                    <a:gd name="T13" fmla="*/ 2 h 1230"/>
                    <a:gd name="T14" fmla="*/ 0 w 1064"/>
                    <a:gd name="T15" fmla="*/ 1 h 1230"/>
                    <a:gd name="T16" fmla="*/ 0 w 1064"/>
                    <a:gd name="T17" fmla="*/ 0 h 1230"/>
                    <a:gd name="T18" fmla="*/ 0 w 1064"/>
                    <a:gd name="T19" fmla="*/ 0 h 1230"/>
                    <a:gd name="T20" fmla="*/ 0 w 1064"/>
                    <a:gd name="T21" fmla="*/ 0 h 1230"/>
                    <a:gd name="T22" fmla="*/ 0 w 1064"/>
                    <a:gd name="T23" fmla="*/ 0 h 1230"/>
                    <a:gd name="T24" fmla="*/ 0 w 1064"/>
                    <a:gd name="T25" fmla="*/ 0 h 1230"/>
                    <a:gd name="T26" fmla="*/ 0 w 1064"/>
                    <a:gd name="T27" fmla="*/ 1 h 1230"/>
                    <a:gd name="T28" fmla="*/ 0 w 1064"/>
                    <a:gd name="T29" fmla="*/ 1 h 1230"/>
                    <a:gd name="T30" fmla="*/ 0 w 1064"/>
                    <a:gd name="T31" fmla="*/ 2 h 1230"/>
                    <a:gd name="T32" fmla="*/ 0 w 1064"/>
                    <a:gd name="T33" fmla="*/ 2 h 1230"/>
                    <a:gd name="T34" fmla="*/ 0 w 1064"/>
                    <a:gd name="T35" fmla="*/ 2 h 1230"/>
                    <a:gd name="T36" fmla="*/ 0 w 1064"/>
                    <a:gd name="T37" fmla="*/ 1 h 1230"/>
                    <a:gd name="T38" fmla="*/ 0 w 1064"/>
                    <a:gd name="T39" fmla="*/ 0 h 1230"/>
                    <a:gd name="T40" fmla="*/ 0 w 1064"/>
                    <a:gd name="T41" fmla="*/ 0 h 1230"/>
                    <a:gd name="T42" fmla="*/ 0 w 1064"/>
                    <a:gd name="T43" fmla="*/ 0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3" name="Freeform 46">
                  <a:extLst>
                    <a:ext uri="{FF2B5EF4-FFF2-40B4-BE49-F238E27FC236}">
                      <a16:creationId xmlns:a16="http://schemas.microsoft.com/office/drawing/2014/main" id="{C25FDDE8-FE84-7E8E-40D3-E8F9EDA0CAD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 w 2002"/>
                    <a:gd name="T1" fmla="*/ 0 h 2521"/>
                    <a:gd name="T2" fmla="*/ 0 w 2002"/>
                    <a:gd name="T3" fmla="*/ 5 h 2521"/>
                    <a:gd name="T4" fmla="*/ 0 w 2002"/>
                    <a:gd name="T5" fmla="*/ 5 h 2521"/>
                    <a:gd name="T6" fmla="*/ 1 w 2002"/>
                    <a:gd name="T7" fmla="*/ 0 h 2521"/>
                    <a:gd name="T8" fmla="*/ 1 w 2002"/>
                    <a:gd name="T9" fmla="*/ 0 h 2521"/>
                    <a:gd name="T10" fmla="*/ 1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" name="Freeform 47">
                  <a:extLst>
                    <a:ext uri="{FF2B5EF4-FFF2-40B4-BE49-F238E27FC236}">
                      <a16:creationId xmlns:a16="http://schemas.microsoft.com/office/drawing/2014/main" id="{211DD47A-C595-5CB1-6113-F297D17E20B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0 w 3007"/>
                    <a:gd name="T1" fmla="*/ 6 h 3771"/>
                    <a:gd name="T2" fmla="*/ 0 w 3007"/>
                    <a:gd name="T3" fmla="*/ 6 h 3771"/>
                    <a:gd name="T4" fmla="*/ 0 w 3007"/>
                    <a:gd name="T5" fmla="*/ 6 h 3771"/>
                    <a:gd name="T6" fmla="*/ 0 w 3007"/>
                    <a:gd name="T7" fmla="*/ 6 h 3771"/>
                    <a:gd name="T8" fmla="*/ 0 w 3007"/>
                    <a:gd name="T9" fmla="*/ 5 h 3771"/>
                    <a:gd name="T10" fmla="*/ 0 w 3007"/>
                    <a:gd name="T11" fmla="*/ 6 h 3771"/>
                    <a:gd name="T12" fmla="*/ 0 w 3007"/>
                    <a:gd name="T13" fmla="*/ 6 h 3771"/>
                    <a:gd name="T14" fmla="*/ 1 w 3007"/>
                    <a:gd name="T15" fmla="*/ 1 h 3771"/>
                    <a:gd name="T16" fmla="*/ 1 w 3007"/>
                    <a:gd name="T17" fmla="*/ 0 h 3771"/>
                    <a:gd name="T18" fmla="*/ 1 w 3007"/>
                    <a:gd name="T19" fmla="*/ 0 h 3771"/>
                    <a:gd name="T20" fmla="*/ 1 w 3007"/>
                    <a:gd name="T21" fmla="*/ 0 h 3771"/>
                    <a:gd name="T22" fmla="*/ 1 w 3007"/>
                    <a:gd name="T23" fmla="*/ 1 h 3771"/>
                    <a:gd name="T24" fmla="*/ 0 w 3007"/>
                    <a:gd name="T25" fmla="*/ 7 h 3771"/>
                    <a:gd name="T26" fmla="*/ 0 w 3007"/>
                    <a:gd name="T27" fmla="*/ 7 h 3771"/>
                    <a:gd name="T28" fmla="*/ 0 w 3007"/>
                    <a:gd name="T29" fmla="*/ 8 h 3771"/>
                    <a:gd name="T30" fmla="*/ 0 w 3007"/>
                    <a:gd name="T31" fmla="*/ 7 h 3771"/>
                    <a:gd name="T32" fmla="*/ 0 w 3007"/>
                    <a:gd name="T33" fmla="*/ 7 h 3771"/>
                    <a:gd name="T34" fmla="*/ 0 w 3007"/>
                    <a:gd name="T35" fmla="*/ 7 h 3771"/>
                    <a:gd name="T36" fmla="*/ 0 w 3007"/>
                    <a:gd name="T37" fmla="*/ 7 h 3771"/>
                    <a:gd name="T38" fmla="*/ 0 w 3007"/>
                    <a:gd name="T39" fmla="*/ 6 h 3771"/>
                    <a:gd name="T40" fmla="*/ 0 w 3007"/>
                    <a:gd name="T41" fmla="*/ 7 h 3771"/>
                    <a:gd name="T42" fmla="*/ 0 w 3007"/>
                    <a:gd name="T43" fmla="*/ 6 h 3771"/>
                    <a:gd name="T44" fmla="*/ 0 w 3007"/>
                    <a:gd name="T45" fmla="*/ 7 h 3771"/>
                    <a:gd name="T46" fmla="*/ 0 w 3007"/>
                    <a:gd name="T47" fmla="*/ 6 h 3771"/>
                    <a:gd name="T48" fmla="*/ 0 w 3007"/>
                    <a:gd name="T49" fmla="*/ 6 h 3771"/>
                    <a:gd name="T50" fmla="*/ 0 w 3007"/>
                    <a:gd name="T51" fmla="*/ 6 h 3771"/>
                    <a:gd name="T52" fmla="*/ 0 w 3007"/>
                    <a:gd name="T53" fmla="*/ 6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" name="Freeform 48">
                  <a:extLst>
                    <a:ext uri="{FF2B5EF4-FFF2-40B4-BE49-F238E27FC236}">
                      <a16:creationId xmlns:a16="http://schemas.microsoft.com/office/drawing/2014/main" id="{32822919-D9B9-11AB-547A-AD113F211F7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0 h 342"/>
                    <a:gd name="T2" fmla="*/ 0 w 673"/>
                    <a:gd name="T3" fmla="*/ 0 h 342"/>
                    <a:gd name="T4" fmla="*/ 0 w 673"/>
                    <a:gd name="T5" fmla="*/ 1 h 342"/>
                    <a:gd name="T6" fmla="*/ 0 w 673"/>
                    <a:gd name="T7" fmla="*/ 1 h 342"/>
                    <a:gd name="T8" fmla="*/ 0 w 673"/>
                    <a:gd name="T9" fmla="*/ 0 h 342"/>
                    <a:gd name="T10" fmla="*/ 0 w 673"/>
                    <a:gd name="T11" fmla="*/ 0 h 342"/>
                    <a:gd name="T12" fmla="*/ 0 w 673"/>
                    <a:gd name="T13" fmla="*/ 0 h 342"/>
                    <a:gd name="T14" fmla="*/ 0 w 673"/>
                    <a:gd name="T15" fmla="*/ 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6" name="Freeform 49">
                  <a:extLst>
                    <a:ext uri="{FF2B5EF4-FFF2-40B4-BE49-F238E27FC236}">
                      <a16:creationId xmlns:a16="http://schemas.microsoft.com/office/drawing/2014/main" id="{62B5C80B-D992-0131-7D09-5223A10B90F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0 h 403"/>
                    <a:gd name="T2" fmla="*/ 0 w 716"/>
                    <a:gd name="T3" fmla="*/ 0 h 403"/>
                    <a:gd name="T4" fmla="*/ 0 w 716"/>
                    <a:gd name="T5" fmla="*/ 1 h 403"/>
                    <a:gd name="T6" fmla="*/ 0 w 716"/>
                    <a:gd name="T7" fmla="*/ 1 h 403"/>
                    <a:gd name="T8" fmla="*/ 0 w 716"/>
                    <a:gd name="T9" fmla="*/ 0 h 403"/>
                    <a:gd name="T10" fmla="*/ 0 w 716"/>
                    <a:gd name="T11" fmla="*/ 0 h 403"/>
                    <a:gd name="T12" fmla="*/ 0 w 716"/>
                    <a:gd name="T13" fmla="*/ 0 h 403"/>
                    <a:gd name="T14" fmla="*/ 0 w 716"/>
                    <a:gd name="T15" fmla="*/ 0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7" name="Freeform 50">
                  <a:extLst>
                    <a:ext uri="{FF2B5EF4-FFF2-40B4-BE49-F238E27FC236}">
                      <a16:creationId xmlns:a16="http://schemas.microsoft.com/office/drawing/2014/main" id="{4E0A7199-AE34-00BB-B275-9440B2CB4355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0 h 411"/>
                    <a:gd name="T2" fmla="*/ 0 w 717"/>
                    <a:gd name="T3" fmla="*/ 0 h 411"/>
                    <a:gd name="T4" fmla="*/ 0 w 717"/>
                    <a:gd name="T5" fmla="*/ 1 h 411"/>
                    <a:gd name="T6" fmla="*/ 0 w 717"/>
                    <a:gd name="T7" fmla="*/ 1 h 411"/>
                    <a:gd name="T8" fmla="*/ 0 w 717"/>
                    <a:gd name="T9" fmla="*/ 0 h 411"/>
                    <a:gd name="T10" fmla="*/ 0 w 717"/>
                    <a:gd name="T11" fmla="*/ 0 h 411"/>
                    <a:gd name="T12" fmla="*/ 0 w 717"/>
                    <a:gd name="T13" fmla="*/ 0 h 411"/>
                    <a:gd name="T14" fmla="*/ 0 w 717"/>
                    <a:gd name="T15" fmla="*/ 0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" name="Freeform 51">
                  <a:extLst>
                    <a:ext uri="{FF2B5EF4-FFF2-40B4-BE49-F238E27FC236}">
                      <a16:creationId xmlns:a16="http://schemas.microsoft.com/office/drawing/2014/main" id="{79A2D04C-F62F-D6CE-DB19-B27B412C831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0 h 386"/>
                    <a:gd name="T2" fmla="*/ 0 w 709"/>
                    <a:gd name="T3" fmla="*/ 0 h 386"/>
                    <a:gd name="T4" fmla="*/ 0 w 709"/>
                    <a:gd name="T5" fmla="*/ 1 h 386"/>
                    <a:gd name="T6" fmla="*/ 0 w 709"/>
                    <a:gd name="T7" fmla="*/ 1 h 386"/>
                    <a:gd name="T8" fmla="*/ 0 w 709"/>
                    <a:gd name="T9" fmla="*/ 0 h 386"/>
                    <a:gd name="T10" fmla="*/ 0 w 709"/>
                    <a:gd name="T11" fmla="*/ 0 h 386"/>
                    <a:gd name="T12" fmla="*/ 0 w 709"/>
                    <a:gd name="T13" fmla="*/ 0 h 386"/>
                    <a:gd name="T14" fmla="*/ 0 w 709"/>
                    <a:gd name="T15" fmla="*/ 0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38" name="Line 52">
              <a:extLst>
                <a:ext uri="{FF2B5EF4-FFF2-40B4-BE49-F238E27FC236}">
                  <a16:creationId xmlns:a16="http://schemas.microsoft.com/office/drawing/2014/main" id="{6E20E536-E131-6C57-EAEC-A213108CB9F1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i-ready.com/" TargetMode="External"/><Relationship Id="rId2" Type="http://schemas.openxmlformats.org/officeDocument/2006/relationships/hyperlink" Target="https://www.khanacademy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childrenslibrary.org/" TargetMode="External"/><Relationship Id="rId5" Type="http://schemas.openxmlformats.org/officeDocument/2006/relationships/hyperlink" Target="http://www.epic.com/" TargetMode="External"/><Relationship Id="rId4" Type="http://schemas.openxmlformats.org/officeDocument/2006/relationships/hyperlink" Target="http://www.storylineonline.net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rfall.com/" TargetMode="External"/><Relationship Id="rId2" Type="http://schemas.openxmlformats.org/officeDocument/2006/relationships/hyperlink" Target="http://www.readwritethink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eadingrockets.org/" TargetMode="External"/><Relationship Id="rId5" Type="http://schemas.openxmlformats.org/officeDocument/2006/relationships/hyperlink" Target="http://www.sightwords.com/" TargetMode="External"/><Relationship Id="rId4" Type="http://schemas.openxmlformats.org/officeDocument/2006/relationships/hyperlink" Target="https://login.i-ready.com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106FF70-6217-CC6D-2772-FAC4B9AB8FE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97013" y="1752600"/>
            <a:ext cx="6400800" cy="22733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>
                <a:solidFill>
                  <a:srgbClr val="0000FF"/>
                </a:solidFill>
              </a:rPr>
              <a:t>STEM CURRICULUM NIGHT</a:t>
            </a:r>
            <a:br>
              <a:rPr lang="en-US" altLang="en-US" sz="2800" dirty="0">
                <a:solidFill>
                  <a:srgbClr val="0000FF"/>
                </a:solidFill>
              </a:rPr>
            </a:br>
            <a:br>
              <a:rPr lang="en-US" altLang="en-US" sz="2800" dirty="0">
                <a:solidFill>
                  <a:srgbClr val="0000FF"/>
                </a:solidFill>
              </a:rPr>
            </a:br>
            <a:r>
              <a:rPr lang="en-US" altLang="en-US" sz="2800" dirty="0">
                <a:solidFill>
                  <a:srgbClr val="0000FF"/>
                </a:solidFill>
              </a:rPr>
              <a:t> PARENT STRATEGIES FOR HELPING WITH </a:t>
            </a:r>
            <a:r>
              <a:rPr lang="en-US" altLang="en-US" sz="2800" u="sng" dirty="0">
                <a:solidFill>
                  <a:srgbClr val="0000FF"/>
                </a:solidFill>
              </a:rPr>
              <a:t>HOMEWORK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9B89BC3-0A55-1FE6-6813-60D7AC5A2C8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38325" y="4343400"/>
            <a:ext cx="6032500" cy="16637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b="1" dirty="0">
                <a:solidFill>
                  <a:srgbClr val="008000"/>
                </a:solidFill>
              </a:rPr>
              <a:t>Peabody Elementary School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000" b="1" dirty="0">
              <a:solidFill>
                <a:srgbClr val="008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12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00E314A-F14E-DF0D-32A9-456A02B19B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Homework Without Tears Checklist: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ED7A53F-5790-7F9E-8C98-FCF3301AC1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6962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600" b="1" i="1"/>
              <a:t>Have you:</a:t>
            </a:r>
            <a:endParaRPr lang="en-US" altLang="en-US" sz="2000" b="1" i="1"/>
          </a:p>
          <a:p>
            <a:pPr eaLnBrk="1" hangingPunct="1">
              <a:lnSpc>
                <a:spcPct val="90000"/>
              </a:lnSpc>
            </a:pPr>
            <a:r>
              <a:rPr lang="en-US" altLang="en-US" sz="2000" b="1" i="1"/>
              <a:t>Set up a proper study area in your home?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b="1" i="1"/>
              <a:t>Establish Daily Homework Time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b="1" i="1"/>
              <a:t>Take steps to encourage your children to do their homework independently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b="1" i="1"/>
              <a:t>Consistently praise your children’s efforts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b="1" i="1"/>
              <a:t>Use additional incentives if necessary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b="1" i="1"/>
              <a:t>Communicate so that your children really listen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b="1" i="1"/>
              <a:t>Take a firm stand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b="1" i="1"/>
              <a:t>Contact your child’s teacher if necessary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b="1" i="1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b="1" i="1"/>
          </a:p>
          <a:p>
            <a:pPr eaLnBrk="1" hangingPunct="1">
              <a:lnSpc>
                <a:spcPct val="90000"/>
              </a:lnSpc>
            </a:pPr>
            <a:r>
              <a:rPr lang="en-US" altLang="en-US" sz="3600" b="1" i="1"/>
              <a:t>             </a:t>
            </a:r>
          </a:p>
        </p:txBody>
      </p:sp>
      <p:pic>
        <p:nvPicPr>
          <p:cNvPr id="11268" name="Picture 4" descr="MMj01855880000[1]">
            <a:extLst>
              <a:ext uri="{FF2B5EF4-FFF2-40B4-BE49-F238E27FC236}">
                <a16:creationId xmlns:a16="http://schemas.microsoft.com/office/drawing/2014/main" id="{6775F58B-9364-D4B4-CAC1-3DECF08F064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838200"/>
            <a:ext cx="1219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BC8EF39D-2564-6AD1-9289-1074651E1A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66FF"/>
                </a:solidFill>
              </a:rPr>
              <a:t>Homework must be done on time!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9872BC0-CA98-DAF8-E1B5-D6E54FD731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000" b="1" i="1"/>
              <a:t>Let your children know what your expectations are for homework</a:t>
            </a:r>
          </a:p>
          <a:p>
            <a:pPr eaLnBrk="1" hangingPunct="1"/>
            <a:r>
              <a:rPr lang="en-US" altLang="en-US" sz="2000" b="1" i="1"/>
              <a:t>You may need to have all of your children’s scheduled activities written down on a daily schedule.</a:t>
            </a:r>
          </a:p>
          <a:p>
            <a:pPr eaLnBrk="1" hangingPunct="1"/>
            <a:r>
              <a:rPr lang="en-US" altLang="en-US" sz="2000" b="1" i="1"/>
              <a:t>Find out from your child’s teacher how much time should be spent on doing homework each day.</a:t>
            </a:r>
          </a:p>
          <a:p>
            <a:pPr eaLnBrk="1" hangingPunct="1"/>
            <a:r>
              <a:rPr lang="en-US" altLang="en-US" sz="2000" b="1" i="1"/>
              <a:t>Determine the best time period each day to be set aside for Daily Homework Time.</a:t>
            </a:r>
          </a:p>
          <a:p>
            <a:pPr eaLnBrk="1" hangingPunct="1"/>
            <a:r>
              <a:rPr lang="en-US" altLang="en-US" sz="2000" b="1" i="1"/>
              <a:t>Check your child’s agenda, and/or classroom website daily</a:t>
            </a:r>
          </a:p>
          <a:p>
            <a:pPr eaLnBrk="1" hangingPunct="1"/>
            <a:endParaRPr lang="en-US" altLang="en-US" sz="2000" b="1" i="1"/>
          </a:p>
          <a:p>
            <a:pPr eaLnBrk="1" hangingPunct="1">
              <a:buFontTx/>
              <a:buNone/>
            </a:pPr>
            <a:endParaRPr lang="en-US" altLang="en-US" sz="2000" b="1" i="1">
              <a:solidFill>
                <a:srgbClr val="0066FF"/>
              </a:solidFill>
            </a:endParaRPr>
          </a:p>
        </p:txBody>
      </p:sp>
      <p:pic>
        <p:nvPicPr>
          <p:cNvPr id="12292" name="Picture 5" descr="j0281023">
            <a:extLst>
              <a:ext uri="{FF2B5EF4-FFF2-40B4-BE49-F238E27FC236}">
                <a16:creationId xmlns:a16="http://schemas.microsoft.com/office/drawing/2014/main" id="{E7F13041-4D6A-2774-A207-37A2938D44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8813" y="5330825"/>
            <a:ext cx="1387475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CB63211-B331-E434-3DD9-17ADCB0162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Motivate your children to do their best work!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C3BF48C-5519-EFE5-7EFE-7F6A089E19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 i="1"/>
              <a:t>Consistently praise your children’s efforts.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i="1"/>
              <a:t>Tell your children specifically what you like about what they are doing or what they have done.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i="1"/>
              <a:t>Remember that a hug or a pat on the shoulder will increase the impact of your message.</a:t>
            </a:r>
          </a:p>
        </p:txBody>
      </p:sp>
      <p:pic>
        <p:nvPicPr>
          <p:cNvPr id="13316" name="Picture 1">
            <a:extLst>
              <a:ext uri="{FF2B5EF4-FFF2-40B4-BE49-F238E27FC236}">
                <a16:creationId xmlns:a16="http://schemas.microsoft.com/office/drawing/2014/main" id="{50B713F4-0AFF-1319-C71D-4C72C86109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950" y="4714875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B392D45-3303-A466-0DEA-7E6826782E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8000"/>
                </a:solidFill>
              </a:rPr>
              <a:t>Your partner at school, the Teacher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3C02F78-A81C-4A30-CF4E-44B960A1D3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 i="1"/>
              <a:t>Contact the teacher if your child cannot do the homework assignments.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i="1"/>
              <a:t>Contact the teacher if your child does not bring home assigned work.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i="1"/>
              <a:t>Contact the teacher if your child does not finish homework assignments.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i="1"/>
              <a:t>Contact the teacher if your child does a poor job on homework assignments or exhibits poor work habits.</a:t>
            </a:r>
          </a:p>
        </p:txBody>
      </p:sp>
      <p:pic>
        <p:nvPicPr>
          <p:cNvPr id="14340" name="Picture 4" descr="j0198594">
            <a:extLst>
              <a:ext uri="{FF2B5EF4-FFF2-40B4-BE49-F238E27FC236}">
                <a16:creationId xmlns:a16="http://schemas.microsoft.com/office/drawing/2014/main" id="{7C3D708A-3BFB-83FD-D665-E23D6D5554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845050"/>
            <a:ext cx="2654300" cy="20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3248ECAD-EAD5-84EA-C4B5-67AC6FD86C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r>
              <a:rPr lang="en-US" altLang="en-US"/>
              <a:t>These helpful hints were adapted from </a:t>
            </a:r>
            <a:r>
              <a:rPr lang="en-US" altLang="en-US" u="sng"/>
              <a:t>Homework Without Tears</a:t>
            </a:r>
            <a:r>
              <a:rPr lang="en-US" altLang="en-US"/>
              <a:t> by Lee Canter and Lee Hausner, PH.D.</a:t>
            </a:r>
          </a:p>
        </p:txBody>
      </p:sp>
      <p:sp>
        <p:nvSpPr>
          <p:cNvPr id="15363" name="Title 1">
            <a:extLst>
              <a:ext uri="{FF2B5EF4-FFF2-40B4-BE49-F238E27FC236}">
                <a16:creationId xmlns:a16="http://schemas.microsoft.com/office/drawing/2014/main" id="{D9AF7D50-4F9B-950C-3917-50FAE8B588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REFERENCES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D154CE94-4309-CFAE-C2F8-04E250C9CE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-457200"/>
            <a:ext cx="6870700" cy="1600200"/>
          </a:xfrm>
        </p:spPr>
        <p:txBody>
          <a:bodyPr/>
          <a:lstStyle/>
          <a:p>
            <a:r>
              <a:rPr lang="en-US" altLang="en-US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FDDFC-24C9-3B98-7A9D-662CB1477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3733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000" b="1" u="sng" dirty="0"/>
              <a:t>Math</a:t>
            </a:r>
          </a:p>
          <a:p>
            <a:pPr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20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https://www.khanacademy.org/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I-ready- </a:t>
            </a:r>
            <a:r>
              <a:rPr lang="en-US" sz="20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https://login.i-ready.com/</a:t>
            </a:r>
            <a:endParaRPr lang="en-US" sz="2000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FontTx/>
              <a:buNone/>
              <a:defRPr/>
            </a:pPr>
            <a:r>
              <a:rPr lang="en-US" sz="20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Reading</a:t>
            </a:r>
          </a:p>
          <a:p>
            <a:pPr marL="0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Online Libraries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20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www.storylineonline.net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20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www.epic.com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 Children’s Digital Library:  </a:t>
            </a:r>
            <a:r>
              <a:rPr lang="en-US" sz="20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http://en.childrenslibrary.org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FontTx/>
              <a:buNone/>
              <a:defRPr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FontTx/>
              <a:buNone/>
              <a:defRPr/>
            </a:pP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endParaRPr lang="en-US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7D15AD67-A203-F052-7858-5F907FA71F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-381000"/>
            <a:ext cx="6870700" cy="1600200"/>
          </a:xfrm>
        </p:spPr>
        <p:txBody>
          <a:bodyPr/>
          <a:lstStyle/>
          <a:p>
            <a:r>
              <a:rPr lang="en-US" altLang="en-US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8C6DB-4C24-BC48-D5F7-14582C0E7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Skills Practice</a:t>
            </a:r>
            <a:endParaRPr lang="en-US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20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bestforall.com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www.readwritethink.org</a:t>
            </a:r>
            <a:endParaRPr lang="en-US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20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www.starfall.com</a:t>
            </a:r>
            <a:endParaRPr lang="en-US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I-ready-  </a:t>
            </a:r>
            <a:r>
              <a:rPr lang="en-US" sz="20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https://login.i-ready.com/</a:t>
            </a:r>
            <a:endParaRPr lang="en-US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20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www.sightwords.com</a:t>
            </a:r>
            <a:endParaRPr lang="en-US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Resources for Parents</a:t>
            </a:r>
            <a:endParaRPr lang="en-US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20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www.readingrockets.org</a:t>
            </a:r>
            <a:endParaRPr lang="en-US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FontTx/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7F350F23-F354-5B41-AE0F-C0F861E310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8050" y="2259013"/>
            <a:ext cx="6870700" cy="1600200"/>
          </a:xfrm>
        </p:spPr>
        <p:txBody>
          <a:bodyPr/>
          <a:lstStyle/>
          <a:p>
            <a:r>
              <a:rPr lang="en-US" altLang="en-US" sz="7200" b="1" dirty="0">
                <a:solidFill>
                  <a:srgbClr val="000099"/>
                </a:solidFill>
              </a:rPr>
              <a:t>QUESTIONS</a:t>
            </a:r>
          </a:p>
        </p:txBody>
      </p:sp>
      <p:pic>
        <p:nvPicPr>
          <p:cNvPr id="18435" name="Picture 5" descr="A group of colorful question marks&#10;&#10;AI-generated content may be incorrect.">
            <a:extLst>
              <a:ext uri="{FF2B5EF4-FFF2-40B4-BE49-F238E27FC236}">
                <a16:creationId xmlns:a16="http://schemas.microsoft.com/office/drawing/2014/main" id="{2A874BE8-2D01-4313-7DC2-80C3CEEF69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463" y="350838"/>
            <a:ext cx="351948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7">
            <a:extLst>
              <a:ext uri="{FF2B5EF4-FFF2-40B4-BE49-F238E27FC236}">
                <a16:creationId xmlns:a16="http://schemas.microsoft.com/office/drawing/2014/main" id="{1EFAD8D5-E2EE-399A-B537-9B1D83B1BB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950" y="4656138"/>
            <a:ext cx="3516313" cy="195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8">
            <a:extLst>
              <a:ext uri="{FF2B5EF4-FFF2-40B4-BE49-F238E27FC236}">
                <a16:creationId xmlns:a16="http://schemas.microsoft.com/office/drawing/2014/main" id="{0AF595A9-340F-4A0B-3582-169380E0A1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52400"/>
            <a:ext cx="3517900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10">
            <a:extLst>
              <a:ext uri="{FF2B5EF4-FFF2-40B4-BE49-F238E27FC236}">
                <a16:creationId xmlns:a16="http://schemas.microsoft.com/office/drawing/2014/main" id="{1413C03B-2370-2B14-64E7-3FBAE97462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050" y="4675188"/>
            <a:ext cx="3517900" cy="195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2A5E252-ED97-DE27-FF32-6FE06E5DF1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MATH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A20FCEB7-7AE3-1A24-7A77-F1EB5A3985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660E17-ACAC-1D22-1253-B561C6B4EA4C}"/>
              </a:ext>
            </a:extLst>
          </p:cNvPr>
          <p:cNvSpPr txBox="1"/>
          <p:nvPr/>
        </p:nvSpPr>
        <p:spPr>
          <a:xfrm>
            <a:off x="762000" y="2016221"/>
            <a:ext cx="7543800" cy="25646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>
              <a:lnSpc>
                <a:spcPts val="1564"/>
              </a:lnSpc>
              <a:spcAft>
                <a:spcPts val="800"/>
              </a:spcAft>
            </a:pP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Answering Question Rubric MATH  </a:t>
            </a:r>
            <a:endParaRPr lang="en-US" b="0" i="0" dirty="0">
              <a:solidFill>
                <a:srgbClr val="000000"/>
              </a:solidFill>
              <a:effectLst/>
              <a:latin typeface="Segoe UI" panose="020F0502020204030204" pitchFamily="34" charset="0"/>
            </a:endParaRPr>
          </a:p>
          <a:p>
            <a:pPr algn="l" rtl="0" fontAlgn="base">
              <a:lnSpc>
                <a:spcPts val="1564"/>
              </a:lnSpc>
              <a:buFont typeface="+mj-lt"/>
              <a:buAutoNum type="arabicPeriod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Read word problem and answer choice twice slowly for a clear understanding. </a:t>
            </a:r>
          </a:p>
          <a:p>
            <a:pPr algn="l" rtl="0" fontAlgn="base">
              <a:lnSpc>
                <a:spcPts val="1564"/>
              </a:lnSpc>
              <a:buFont typeface="+mj-lt"/>
              <a:buAutoNum type="arabicPeriod" startAt="2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Look for key words in question to determine if you have to choose more than one answer. </a:t>
            </a:r>
          </a:p>
          <a:p>
            <a:pPr algn="l" rtl="0" fontAlgn="base">
              <a:lnSpc>
                <a:spcPts val="2432"/>
              </a:lnSpc>
              <a:buFont typeface="+mj-lt"/>
              <a:buAutoNum type="arabicPeriod" startAt="3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Circle key words and numbers to help you solve. 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Aptos" panose="020B0004020202020204" pitchFamily="34" charset="0"/>
              </a:rPr>
              <a:t>(CUBES)</a:t>
            </a:r>
            <a:r>
              <a:rPr lang="en-US" sz="2800" b="0" i="0" dirty="0">
                <a:solidFill>
                  <a:srgbClr val="FF0000"/>
                </a:solidFill>
                <a:effectLst/>
                <a:latin typeface="Aptos" panose="020B0004020202020204" pitchFamily="34" charset="0"/>
              </a:rPr>
              <a:t> </a:t>
            </a:r>
            <a:endParaRPr lang="en-US" sz="1800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algn="l" rtl="0" fontAlgn="base">
              <a:lnSpc>
                <a:spcPts val="1564"/>
              </a:lnSpc>
              <a:buFont typeface="+mj-lt"/>
              <a:buAutoNum type="arabicPeriod" startAt="4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Identify the operation in the problem. </a:t>
            </a:r>
          </a:p>
          <a:p>
            <a:pPr algn="l" rtl="0" fontAlgn="base">
              <a:lnSpc>
                <a:spcPts val="1564"/>
              </a:lnSpc>
              <a:buFont typeface="+mj-lt"/>
              <a:buAutoNum type="arabicPeriod" startAt="5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Use strategies to solve for answer. </a:t>
            </a:r>
          </a:p>
          <a:p>
            <a:pPr algn="l" rtl="0" fontAlgn="base">
              <a:lnSpc>
                <a:spcPts val="1564"/>
              </a:lnSpc>
              <a:buFont typeface="+mj-lt"/>
              <a:buAutoNum type="arabicPeriod" startAt="6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Use Process of Elimination to choose best answer.  “X” should be marked beside incorrect answers. </a:t>
            </a:r>
          </a:p>
          <a:p>
            <a:pPr algn="l" rtl="0" fontAlgn="base">
              <a:lnSpc>
                <a:spcPts val="1564"/>
              </a:lnSpc>
              <a:spcAft>
                <a:spcPts val="800"/>
              </a:spcAft>
            </a:pP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 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C4D65D-F88A-94BB-FF7D-8DFD45E72C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29406B88-6CA1-DB83-9621-4DDDA6E67C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MATH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82C812F7-2D33-EF99-55E1-DF75D2EED2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SEE MATH PACKET</a:t>
            </a:r>
          </a:p>
        </p:txBody>
      </p:sp>
    </p:spTree>
    <p:extLst>
      <p:ext uri="{BB962C8B-B14F-4D97-AF65-F5344CB8AC3E}">
        <p14:creationId xmlns:p14="http://schemas.microsoft.com/office/powerpoint/2010/main" val="2979096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8F53001-CEE5-D376-99D4-F51F20EF16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ELA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15F90DE3-3CF9-7DDD-A88D-D0435A6E4B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fontAlgn="base">
              <a:lnSpc>
                <a:spcPts val="1564"/>
              </a:lnSpc>
              <a:spcAft>
                <a:spcPts val="800"/>
              </a:spcAft>
            </a:pP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Answering Question Rubric ELA </a:t>
            </a:r>
            <a:endParaRPr lang="en-US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algn="l" rtl="0" fontAlgn="base">
              <a:lnSpc>
                <a:spcPts val="1564"/>
              </a:lnSpc>
              <a:buFont typeface="+mj-lt"/>
              <a:buAutoNum type="arabicPeriod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Read question and answer choices before reading the passage. </a:t>
            </a:r>
          </a:p>
          <a:p>
            <a:pPr algn="l" rtl="0" fontAlgn="base">
              <a:lnSpc>
                <a:spcPts val="1564"/>
              </a:lnSpc>
              <a:buFont typeface="+mj-lt"/>
              <a:buAutoNum type="arabicPeriod" startAt="2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Look for words to determine if you have to choose more than one answer </a:t>
            </a:r>
          </a:p>
          <a:p>
            <a:pPr algn="l" rtl="0" fontAlgn="base">
              <a:lnSpc>
                <a:spcPts val="1564"/>
              </a:lnSpc>
              <a:buFont typeface="+mj-lt"/>
              <a:buAutoNum type="arabicPeriod" startAt="3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Underline the important words in the question. </a:t>
            </a:r>
          </a:p>
          <a:p>
            <a:pPr algn="l" rtl="0" fontAlgn="base">
              <a:lnSpc>
                <a:spcPts val="2432"/>
              </a:lnSpc>
              <a:buFont typeface="+mj-lt"/>
              <a:buAutoNum type="arabicPeriod" startAt="4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Use strategies to find evidence in text. </a:t>
            </a:r>
            <a:r>
              <a:rPr lang="en-US" sz="1800" b="1" i="0" dirty="0">
                <a:solidFill>
                  <a:srgbClr val="FF0000"/>
                </a:solidFill>
                <a:effectLst/>
                <a:latin typeface="Aptos" panose="020B0004020202020204" pitchFamily="34" charset="0"/>
              </a:rPr>
              <a:t>(ANNOTATE)</a:t>
            </a:r>
            <a:r>
              <a:rPr lang="en-US" sz="1800" b="0" i="0" dirty="0">
                <a:solidFill>
                  <a:srgbClr val="FF0000"/>
                </a:solidFill>
                <a:effectLst/>
                <a:latin typeface="Aptos" panose="020B0004020202020204" pitchFamily="34" charset="0"/>
              </a:rPr>
              <a:t> </a:t>
            </a:r>
            <a:endParaRPr lang="en-US" sz="1800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algn="l" rtl="0" fontAlgn="base">
              <a:lnSpc>
                <a:spcPts val="1564"/>
              </a:lnSpc>
              <a:buFont typeface="+mj-lt"/>
              <a:buAutoNum type="arabicPeriod" startAt="5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Use evidence from text/text features to support answer and cite evidence by listing paragraph # and line # where evidence was found in text. </a:t>
            </a:r>
          </a:p>
          <a:p>
            <a:pPr algn="l" rtl="0" fontAlgn="base">
              <a:lnSpc>
                <a:spcPts val="1564"/>
              </a:lnSpc>
              <a:buFont typeface="+mj-lt"/>
              <a:buAutoNum type="arabicPeriod" startAt="6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Use Process of Elimination to choose best answer.  “X” should be marked beside incorrect answers. 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926E75-E59C-835B-2893-F907370370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17235EA-32C0-5FCA-B542-8F3B5BF8FE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ELA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93FF0EAA-0560-1AA1-6394-1308CD976BE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SEE ELA PACKET</a:t>
            </a:r>
          </a:p>
        </p:txBody>
      </p:sp>
    </p:spTree>
    <p:extLst>
      <p:ext uri="{BB962C8B-B14F-4D97-AF65-F5344CB8AC3E}">
        <p14:creationId xmlns:p14="http://schemas.microsoft.com/office/powerpoint/2010/main" val="3285120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A64E2869-122C-2D08-2283-7FF2019623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SCIENCE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655B9033-0F46-70FA-A742-0EF1972636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696200" cy="4876800"/>
          </a:xfrm>
        </p:spPr>
        <p:txBody>
          <a:bodyPr/>
          <a:lstStyle/>
          <a:p>
            <a:pPr marL="0" marR="0" algn="ctr">
              <a:lnSpc>
                <a:spcPct val="115000"/>
              </a:lnSpc>
              <a:spcAft>
                <a:spcPts val="800"/>
              </a:spcAft>
            </a:pPr>
            <a:r>
              <a:rPr lang="en-US" sz="1800" b="1" kern="100" dirty="0">
                <a:ln w="6731" cap="flat" cmpd="sng" algn="ctr">
                  <a:solidFill>
                    <a:srgbClr val="C00000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Steps for Answering 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Aft>
                <a:spcPts val="800"/>
              </a:spcAft>
            </a:pPr>
            <a:r>
              <a:rPr lang="en-US" sz="1800" b="1" kern="100" dirty="0">
                <a:ln w="6731" cap="flat" cmpd="sng" algn="ctr">
                  <a:solidFill>
                    <a:srgbClr val="C00000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Science Standard-Based Questions: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 algn="ctr">
              <a:lnSpc>
                <a:spcPct val="115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US" sz="1800" b="1" kern="100" dirty="0">
                <a:ln w="6731" cap="flat" cmpd="sng" algn="ctr">
                  <a:solidFill>
                    <a:srgbClr val="C00000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Read the question </a:t>
            </a:r>
            <a:r>
              <a:rPr lang="en-US" sz="1800" b="1" u="sng" kern="100" dirty="0">
                <a:ln w="6731" cap="flat" cmpd="sng" algn="ctr">
                  <a:solidFill>
                    <a:srgbClr val="C00000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carefully.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 algn="ctr">
              <a:lnSpc>
                <a:spcPct val="115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US" sz="1800" b="1" kern="100" dirty="0">
                <a:ln w="6731" cap="flat" cmpd="sng" algn="ctr">
                  <a:solidFill>
                    <a:srgbClr val="C00000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Review </a:t>
            </a:r>
            <a:r>
              <a:rPr lang="en-US" sz="1800" b="1" u="sng" kern="100" dirty="0">
                <a:ln w="6731" cap="flat" cmpd="sng" algn="ctr">
                  <a:solidFill>
                    <a:srgbClr val="C00000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all</a:t>
            </a:r>
            <a:r>
              <a:rPr lang="en-US" sz="1800" b="1" kern="100" dirty="0">
                <a:ln w="6731" cap="flat" cmpd="sng" algn="ctr">
                  <a:solidFill>
                    <a:srgbClr val="C00000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answer choices.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 algn="ctr">
              <a:lnSpc>
                <a:spcPct val="115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US" sz="1800" b="1" u="sng" kern="100" dirty="0">
                <a:ln w="6731" cap="flat" cmpd="sng" algn="ctr">
                  <a:solidFill>
                    <a:srgbClr val="C00000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Annotate</a:t>
            </a:r>
            <a:r>
              <a:rPr lang="en-US" sz="1800" b="1" kern="100" dirty="0">
                <a:ln w="6731" cap="flat" cmpd="sng" algn="ctr">
                  <a:solidFill>
                    <a:srgbClr val="C00000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the question for clarity.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 algn="ctr">
              <a:lnSpc>
                <a:spcPct val="115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US" sz="1800" b="1" u="sng" kern="100" dirty="0">
                <a:ln w="6731" cap="flat" cmpd="sng" algn="ctr">
                  <a:solidFill>
                    <a:srgbClr val="C00000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Analyze</a:t>
            </a:r>
            <a:r>
              <a:rPr lang="en-US" sz="1800" b="1" kern="100" dirty="0">
                <a:ln w="6731" cap="flat" cmpd="sng" algn="ctr">
                  <a:solidFill>
                    <a:srgbClr val="C00000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any supporting information (charts, data, images, etc.).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 algn="ctr">
              <a:lnSpc>
                <a:spcPct val="115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US" sz="1800" b="1" kern="100" dirty="0">
                <a:ln w="6731" cap="flat" cmpd="sng" algn="ctr">
                  <a:solidFill>
                    <a:srgbClr val="C00000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Eliminate </a:t>
            </a:r>
            <a:r>
              <a:rPr lang="en-US" sz="1800" b="1" u="sng" kern="100" dirty="0">
                <a:ln w="6731" cap="flat" cmpd="sng" algn="ctr">
                  <a:solidFill>
                    <a:srgbClr val="C00000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two incorrect answers</a:t>
            </a:r>
            <a:r>
              <a:rPr lang="en-US" sz="1800" b="1" kern="100" dirty="0">
                <a:ln w="6731" cap="flat" cmpd="sng" algn="ctr">
                  <a:solidFill>
                    <a:srgbClr val="C00000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by crossing them out.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 algn="ctr">
              <a:lnSpc>
                <a:spcPct val="115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US" sz="1800" b="1" kern="100" dirty="0">
                <a:ln w="6731" cap="flat" cmpd="sng" algn="ctr">
                  <a:solidFill>
                    <a:srgbClr val="C00000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Select the </a:t>
            </a:r>
            <a:r>
              <a:rPr lang="en-US" sz="1800" b="1" u="sng" kern="100" dirty="0">
                <a:ln w="6731" cap="flat" cmpd="sng" algn="ctr">
                  <a:solidFill>
                    <a:srgbClr val="C00000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best </a:t>
            </a:r>
            <a:r>
              <a:rPr lang="en-US" sz="1800" b="1" kern="100" dirty="0">
                <a:ln w="6731" cap="flat" cmpd="sng" algn="ctr">
                  <a:solidFill>
                    <a:srgbClr val="C00000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answer </a:t>
            </a:r>
            <a:r>
              <a:rPr lang="en-US" sz="1800" b="1" u="sng" kern="100" dirty="0">
                <a:ln w="6731" cap="flat" cmpd="sng" algn="ctr">
                  <a:solidFill>
                    <a:srgbClr val="C00000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based on evidence and explain your reasoning</a:t>
            </a:r>
            <a:r>
              <a:rPr lang="en-US" sz="1800" b="1" kern="100" dirty="0">
                <a:ln w="6731" cap="flat" cmpd="sng" algn="ctr">
                  <a:solidFill>
                    <a:srgbClr val="C00000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 algn="ctr">
              <a:lnSpc>
                <a:spcPct val="115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US" sz="1800" b="1" u="sng" kern="100" dirty="0">
                <a:ln w="6731" cap="flat" cmpd="sng" algn="ctr">
                  <a:solidFill>
                    <a:srgbClr val="C00000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Double-check</a:t>
            </a:r>
            <a:r>
              <a:rPr lang="en-US" sz="1800" b="1" kern="100" dirty="0">
                <a:ln w="6731" cap="flat" cmpd="sng" algn="ctr">
                  <a:solidFill>
                    <a:srgbClr val="C00000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your answers and reasoning, erasing any mistakes completely.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D81313-7F7E-489D-A999-68C46B324B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B19AD83-66D5-48E4-57A8-E2B058D5BD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SCIENCE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52376F98-B296-791D-61D8-440635726A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SEE SCIENCE PACKET FOR GRADES 3-5 ONLY </a:t>
            </a:r>
          </a:p>
        </p:txBody>
      </p:sp>
    </p:spTree>
    <p:extLst>
      <p:ext uri="{BB962C8B-B14F-4D97-AF65-F5344CB8AC3E}">
        <p14:creationId xmlns:p14="http://schemas.microsoft.com/office/powerpoint/2010/main" val="1679958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591169D1-A317-070F-69BC-06E431EC19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2895600"/>
            <a:ext cx="6870700" cy="1600200"/>
          </a:xfrm>
        </p:spPr>
        <p:txBody>
          <a:bodyPr/>
          <a:lstStyle/>
          <a:p>
            <a:r>
              <a:rPr lang="en-US" altLang="en-US" sz="6000"/>
              <a:t>HOMEWORK TIPS FOR PARENTS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9C8A4FD-661C-BEA4-ECCE-611CE7BDA1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folHlink"/>
                </a:solidFill>
              </a:rPr>
              <a:t>Why is homework important?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1638430-5980-DA74-0AAD-EA84C05CBD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b="1" i="1"/>
              <a:t>Homework affects achievement in school.</a:t>
            </a:r>
          </a:p>
          <a:p>
            <a:pPr eaLnBrk="1" hangingPunct="1"/>
            <a:endParaRPr lang="en-US" altLang="en-US" sz="2400" b="1" i="1"/>
          </a:p>
          <a:p>
            <a:pPr eaLnBrk="1" hangingPunct="1"/>
            <a:r>
              <a:rPr lang="en-US" altLang="en-US" sz="2400" b="1" i="1"/>
              <a:t>Homework teaches your children responsibility.</a:t>
            </a:r>
          </a:p>
          <a:p>
            <a:pPr eaLnBrk="1" hangingPunct="1"/>
            <a:endParaRPr lang="en-US" altLang="en-US" sz="2400" b="1" i="1"/>
          </a:p>
          <a:p>
            <a:pPr eaLnBrk="1" hangingPunct="1"/>
            <a:r>
              <a:rPr lang="en-US" altLang="en-US" sz="2400" b="1" i="1"/>
              <a:t>Homework is the key link between home and school.</a:t>
            </a:r>
          </a:p>
          <a:p>
            <a:pPr eaLnBrk="1" hangingPunct="1"/>
            <a:endParaRPr lang="en-US" altLang="en-US" sz="2400" b="1" i="1"/>
          </a:p>
          <a:p>
            <a:pPr eaLnBrk="1" hangingPunct="1"/>
            <a:r>
              <a:rPr lang="en-US" altLang="en-US" sz="2400" b="1" i="1"/>
              <a:t>Your children’s success is in your hands.</a:t>
            </a:r>
          </a:p>
          <a:p>
            <a:pPr eaLnBrk="1" hangingPunct="1"/>
            <a:endParaRPr lang="en-US" altLang="en-US" sz="2400" b="1" i="1"/>
          </a:p>
          <a:p>
            <a:pPr eaLnBrk="1" hangingPunct="1"/>
            <a:endParaRPr lang="en-US" altLang="en-US" sz="2400" b="1" i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35138</TotalTime>
  <Words>682</Words>
  <Application>Microsoft Office PowerPoint</Application>
  <PresentationFormat>On-screen Show (4:3)</PresentationFormat>
  <Paragraphs>98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Aptos</vt:lpstr>
      <vt:lpstr>Arial</vt:lpstr>
      <vt:lpstr>Calibri</vt:lpstr>
      <vt:lpstr>Comic Sans MS</vt:lpstr>
      <vt:lpstr>Segoe UI</vt:lpstr>
      <vt:lpstr>Crayons</vt:lpstr>
      <vt:lpstr>STEM CURRICULUM NIGHT   PARENT STRATEGIES FOR HELPING WITH HOMEWORK</vt:lpstr>
      <vt:lpstr>MATH</vt:lpstr>
      <vt:lpstr>MATH</vt:lpstr>
      <vt:lpstr>ELA</vt:lpstr>
      <vt:lpstr>ELA</vt:lpstr>
      <vt:lpstr>SCIENCE</vt:lpstr>
      <vt:lpstr>SCIENCE</vt:lpstr>
      <vt:lpstr>HOMEWORK TIPS FOR PARENTS</vt:lpstr>
      <vt:lpstr>Why is homework important?</vt:lpstr>
      <vt:lpstr>Homework Without Tears Checklist:</vt:lpstr>
      <vt:lpstr>Homework must be done on time!</vt:lpstr>
      <vt:lpstr>Motivate your children to do their best work!</vt:lpstr>
      <vt:lpstr>Your partner at school, the Teacher</vt:lpstr>
      <vt:lpstr>REFERENCES</vt:lpstr>
      <vt:lpstr>RESOURCES</vt:lpstr>
      <vt:lpstr>RESOURCES</vt:lpstr>
      <vt:lpstr>QUESTIONS</vt:lpstr>
    </vt:vector>
  </TitlesOfParts>
  <Company>pwcs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WITHOUT TEARS</dc:title>
  <dc:creator>cottlerr</dc:creator>
  <cp:lastModifiedBy>MELANIE C NELSON</cp:lastModifiedBy>
  <cp:revision>38</cp:revision>
  <dcterms:created xsi:type="dcterms:W3CDTF">2005-10-05T13:54:05Z</dcterms:created>
  <dcterms:modified xsi:type="dcterms:W3CDTF">2025-02-18T19:27:54Z</dcterms:modified>
</cp:coreProperties>
</file>