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767" autoAdjust="0"/>
  </p:normalViewPr>
  <p:slideViewPr>
    <p:cSldViewPr>
      <p:cViewPr>
        <p:scale>
          <a:sx n="86" d="100"/>
          <a:sy n="86" d="100"/>
        </p:scale>
        <p:origin x="1867" y="-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D1E63E-B7C7-4AF5-9DBD-BEC954F7C4C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85A06C-249C-4878-82D7-BCD509242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1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5A06C-249C-4878-82D7-BCD509242C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3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9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0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8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5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9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3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1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0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84B18-578B-4FA5-9F23-53F07561A436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EFB45-7DFF-49C5-BD96-3BF67EE2A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0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18" Type="http://schemas.openxmlformats.org/officeDocument/2006/relationships/image" Target="../media/image14.jpeg"/><Relationship Id="rId3" Type="http://schemas.openxmlformats.org/officeDocument/2006/relationships/image" Target="../media/image1.jpeg"/><Relationship Id="rId21" Type="http://schemas.openxmlformats.org/officeDocument/2006/relationships/image" Target="../media/image17.jpeg"/><Relationship Id="rId7" Type="http://schemas.openxmlformats.org/officeDocument/2006/relationships/image" Target="../media/image3.jpeg"/><Relationship Id="rId12" Type="http://schemas.openxmlformats.org/officeDocument/2006/relationships/image" Target="../media/image8.jp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20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image" Target="../media/image7.jpeg"/><Relationship Id="rId5" Type="http://schemas.openxmlformats.org/officeDocument/2006/relationships/hyperlink" Target="http://www.wedolisten.org/lessons" TargetMode="External"/><Relationship Id="rId15" Type="http://schemas.openxmlformats.org/officeDocument/2006/relationships/image" Target="../media/image11.jpeg"/><Relationship Id="rId10" Type="http://schemas.openxmlformats.org/officeDocument/2006/relationships/image" Target="../media/image6.jpeg"/><Relationship Id="rId19" Type="http://schemas.openxmlformats.org/officeDocument/2006/relationships/image" Target="../media/image15.jpeg"/><Relationship Id="rId4" Type="http://schemas.openxmlformats.org/officeDocument/2006/relationships/hyperlink" Target="https://www.livescience.com/coronavirus-kids-guide.html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-38737"/>
            <a:ext cx="85657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bcBulletin" panose="00000400000000000000" pitchFamily="2" charset="0"/>
              </a:rPr>
              <a:t>Staying Connected with  </a:t>
            </a:r>
          </a:p>
          <a:p>
            <a:pPr algn="ctr"/>
            <a:r>
              <a:rPr lang="en-US" sz="2400" b="1" dirty="0">
                <a:latin typeface="AbcBulletin" panose="00000400000000000000" pitchFamily="2" charset="0"/>
              </a:rPr>
              <a:t>Counselor Hodges</a:t>
            </a:r>
          </a:p>
          <a:p>
            <a:pPr algn="ctr"/>
            <a:endParaRPr lang="en-US" sz="2400" b="1" dirty="0">
              <a:latin typeface="AbcBulletin" panose="00000400000000000000" pitchFamily="2" charset="0"/>
            </a:endParaRPr>
          </a:p>
          <a:p>
            <a:pPr algn="ctr"/>
            <a:endParaRPr lang="en-US" sz="2400" b="1" dirty="0">
              <a:latin typeface="AbcBulletin" panose="00000400000000000000" pitchFamily="2" charset="0"/>
            </a:endParaRPr>
          </a:p>
          <a:p>
            <a:pPr algn="ctr"/>
            <a:r>
              <a:rPr lang="en-US" dirty="0">
                <a:latin typeface="AbcBulletin" panose="00000400000000000000" pitchFamily="2" charset="0"/>
              </a:rPr>
              <a:t>   March 30, 2020</a:t>
            </a:r>
          </a:p>
        </p:txBody>
      </p:sp>
      <p:pic>
        <p:nvPicPr>
          <p:cNvPr id="1026" name="Picture 2" descr="C:\Users\Holly\AppData\Local\Microsoft\Windows\INetCache\IE\8VX4BFNO\BugsLifeWallpaper8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2" y="4789487"/>
            <a:ext cx="419589" cy="31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395618"/>
              </p:ext>
            </p:extLst>
          </p:nvPr>
        </p:nvGraphicFramePr>
        <p:xfrm>
          <a:off x="0" y="950015"/>
          <a:ext cx="9143999" cy="65347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16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2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1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8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Connecting with Children about COVID-19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  <a:hlinkClick r:id="rId4"/>
                        </a:rPr>
                        <a:t>https://www.livescience.com/coronavirus-kids-guide.html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500" b="1" dirty="0">
                        <a:solidFill>
                          <a:schemeClr val="tx1"/>
                        </a:solidFill>
                        <a:latin typeface="AbcTeacher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Don’t have books at </a:t>
                      </a:r>
                      <a:r>
                        <a:rPr kumimoji="0" 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home..go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+mn-ea"/>
                          <a:cs typeface="+mn-cs"/>
                        </a:rPr>
                        <a:t>Check</a:t>
                      </a:r>
                      <a:r>
                        <a:rPr kumimoji="0" lang="en-US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out a book on </a:t>
                      </a:r>
                      <a:r>
                        <a:rPr kumimoji="0" 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Youtube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!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C00000"/>
                          </a:solidFill>
                          <a:latin typeface="AbcTeacher" panose="00000400000000000000" pitchFamily="2" charset="0"/>
                        </a:rPr>
                        <a:t>Meet Howard B. </a:t>
                      </a:r>
                      <a:r>
                        <a:rPr lang="en-US" sz="1600" b="1" i="1" dirty="0" err="1">
                          <a:solidFill>
                            <a:srgbClr val="C00000"/>
                          </a:solidFill>
                          <a:latin typeface="AbcTeacher" panose="00000400000000000000" pitchFamily="2" charset="0"/>
                        </a:rPr>
                        <a:t>Wigglebottom</a:t>
                      </a:r>
                      <a:endParaRPr lang="en-US" sz="1600" b="1" i="1" dirty="0">
                        <a:solidFill>
                          <a:srgbClr val="C00000"/>
                        </a:solidFill>
                        <a:latin typeface="AbcTeacher" panose="00000400000000000000" pitchFamily="2" charset="0"/>
                      </a:endParaRPr>
                    </a:p>
                    <a:p>
                      <a:pPr algn="ctr"/>
                      <a:endParaRPr lang="en-US" sz="1600" b="1" i="1" baseline="0" dirty="0">
                        <a:solidFill>
                          <a:srgbClr val="C00000"/>
                        </a:solidFill>
                        <a:latin typeface="AbcTeacher" panose="00000400000000000000" pitchFamily="2" charset="0"/>
                      </a:endParaRPr>
                    </a:p>
                    <a:p>
                      <a:pPr algn="ctr"/>
                      <a:endParaRPr lang="en-US" sz="1600" b="1" i="1" dirty="0">
                        <a:solidFill>
                          <a:srgbClr val="C00000"/>
                        </a:solidFill>
                        <a:latin typeface="AbcTeacher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hope you enjoyed your extended break and be safe! </a:t>
                      </a:r>
                      <a:r>
                        <a:rPr lang="en-US" sz="1200" b="1" baseline="0" dirty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~~~~~~~~~~~~~~~~~~~~~~~~~</a:t>
                      </a:r>
                      <a:r>
                        <a:rPr lang="en-US" sz="12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Suggested Home Activities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Family Talent Show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Paint 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( rocks &amp; tree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limbs)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Have a picnic in your house!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Build a Fort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Make up your own story and act it out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Make a cool paper airplane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Create a journal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Have a bubble party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Call family and friends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Set Up a treasure hunt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Write your family a letter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Make a learning space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Be creative!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Play cards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Put a puzzle together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bcTeacher" panose="00000400000000000000" pitchFamily="2" charset="0"/>
                          <a:ea typeface="+mn-ea"/>
                          <a:cs typeface="+mn-cs"/>
                        </a:rPr>
                        <a:t>Set up an indoor Hopscotch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en-US" sz="1200" b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en-US" sz="1200" b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>
                          <a:hlinkClick r:id="rId5"/>
                        </a:rPr>
                        <a:t>http://www.wedolisten.org/lessons</a:t>
                      </a:r>
                      <a:r>
                        <a:rPr lang="en-US" sz="1200" dirty="0"/>
                        <a:t>.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better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to do your best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to do the right thing about bullying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to make the most of things &amp; find the good side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to your body when angry or upset Listen and be truthful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 Listen about being kind and sharing. Listen to food and screen watching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about belonging and special needs Listen to be a team player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about fear and courage Listen before trusting people Listen to why good manners are important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Listen to get along better with others Listen to a friend who lost a pet or loved one</a:t>
                      </a:r>
                    </a:p>
                    <a:p>
                      <a:pPr algn="ctr"/>
                      <a:endParaRPr lang="en-US" sz="1200" b="1" baseline="0" dirty="0">
                        <a:latin typeface="AbcPrin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99899"/>
                  </a:ext>
                </a:extLst>
              </a:tr>
              <a:tr h="21228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bcTeacher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721"/>
            <a:ext cx="853338" cy="8697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140" y="2944926"/>
            <a:ext cx="531098" cy="6223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931" y="1471061"/>
            <a:ext cx="923270" cy="92327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256" y="1557800"/>
            <a:ext cx="1245944" cy="6977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799" y="1569387"/>
            <a:ext cx="1314450" cy="7360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861" y="2442403"/>
            <a:ext cx="1462938" cy="82290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225" y="3372254"/>
            <a:ext cx="1415849" cy="7928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027" y="4243282"/>
            <a:ext cx="1462938" cy="8229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43" y="2454646"/>
            <a:ext cx="1211506" cy="6784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95" y="3323399"/>
            <a:ext cx="1413100" cy="79133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54" y="4284397"/>
            <a:ext cx="1337805" cy="7491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435" y="5152836"/>
            <a:ext cx="969645" cy="126186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237" y="5152836"/>
            <a:ext cx="969016" cy="13216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507" y="6410424"/>
            <a:ext cx="949714" cy="104218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080" y="6500567"/>
            <a:ext cx="1711363" cy="96264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04" y="6526182"/>
            <a:ext cx="1150701" cy="815559"/>
          </a:xfrm>
          <a:prstGeom prst="rect">
            <a:avLst/>
          </a:prstGeom>
        </p:spPr>
      </p:pic>
      <p:sp>
        <p:nvSpPr>
          <p:cNvPr id="30" name="Flowchart: Sequential Access Storage 29"/>
          <p:cNvSpPr/>
          <p:nvPr/>
        </p:nvSpPr>
        <p:spPr>
          <a:xfrm>
            <a:off x="7153931" y="91722"/>
            <a:ext cx="1857588" cy="85829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Brewster Elem. 3/30/2020 </a:t>
            </a:r>
          </a:p>
        </p:txBody>
      </p:sp>
    </p:spTree>
    <p:extLst>
      <p:ext uri="{BB962C8B-B14F-4D97-AF65-F5344CB8AC3E}">
        <p14:creationId xmlns:p14="http://schemas.microsoft.com/office/powerpoint/2010/main" val="428575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DC3B998F34B4393EBCA820DC18E69" ma:contentTypeVersion="10" ma:contentTypeDescription="Create a new document." ma:contentTypeScope="" ma:versionID="e852c96714073ab4ba3316c26f640772">
  <xsd:schema xmlns:xsd="http://www.w3.org/2001/XMLSchema" xmlns:xs="http://www.w3.org/2001/XMLSchema" xmlns:p="http://schemas.microsoft.com/office/2006/metadata/properties" xmlns:ns2="43bcfe60-b9f6-4eee-bcc0-4b3af7d16268" xmlns:ns3="8f683ebb-2786-4aa7-95e5-0c867f9762b6" targetNamespace="http://schemas.microsoft.com/office/2006/metadata/properties" ma:root="true" ma:fieldsID="5cf77a4c8c4e33f354625875310e0529" ns2:_="" ns3:_="">
    <xsd:import namespace="43bcfe60-b9f6-4eee-bcc0-4b3af7d16268"/>
    <xsd:import namespace="8f683ebb-2786-4aa7-95e5-0c867f9762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bcfe60-b9f6-4eee-bcc0-4b3af7d162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83ebb-2786-4aa7-95e5-0c867f9762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12678C-DB56-468D-A59A-BAA75C1CDE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297892-EF89-4484-B9F0-1AD9C76D4F94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8f683ebb-2786-4aa7-95e5-0c867f9762b6"/>
    <ds:schemaRef ds:uri="http://schemas.openxmlformats.org/package/2006/metadata/core-properties"/>
    <ds:schemaRef ds:uri="43bcfe60-b9f6-4eee-bcc0-4b3af7d1626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655AFB3-DCD0-410A-A518-B3E6BD2F9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bcfe60-b9f6-4eee-bcc0-4b3af7d16268"/>
    <ds:schemaRef ds:uri="8f683ebb-2786-4aa7-95e5-0c867f976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4150</TotalTime>
  <Words>248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AbcBulletin</vt:lpstr>
      <vt:lpstr>AbcPrint</vt:lpstr>
      <vt:lpstr>AbcTeacher</vt:lpstr>
      <vt:lpstr>Arial</vt:lpstr>
      <vt:lpstr>Arial Black</vt:lpstr>
      <vt:lpstr>Bradley Hand ITC</vt:lpstr>
      <vt:lpstr>Calibri</vt:lpstr>
      <vt:lpstr>Wingdings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</dc:creator>
  <cp:lastModifiedBy>Angela Freeman</cp:lastModifiedBy>
  <cp:revision>245</cp:revision>
  <cp:lastPrinted>2020-03-12T21:37:19Z</cp:lastPrinted>
  <dcterms:created xsi:type="dcterms:W3CDTF">2016-09-26T01:30:50Z</dcterms:created>
  <dcterms:modified xsi:type="dcterms:W3CDTF">2020-03-30T14:50:45Z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0x010100CB0DC3B998F34B4393EBCA820DC18E69</vt:lpwstr>
  </property>
</Properties>
</file>