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6C93-4915-48A3-83EE-9F71A820367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0992-C5D9-4208-9E76-E57775F0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370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6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1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4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2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23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0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3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4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9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4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5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3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0676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1280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2421" y="14175"/>
            <a:ext cx="11655752" cy="90134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267" b="1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Kingsbury HS JROTC </a:t>
            </a:r>
            <a:r>
              <a:rPr lang="en" sz="4267" b="1" dirty="0" smtClean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FEB-MAR </a:t>
            </a:r>
            <a:r>
              <a:rPr lang="en" sz="4267" b="1" dirty="0" smtClean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</a:t>
            </a:r>
            <a:endParaRPr sz="4267" b="1" dirty="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57;p13"/>
          <p:cNvSpPr txBox="1"/>
          <p:nvPr/>
        </p:nvSpPr>
        <p:spPr>
          <a:xfrm>
            <a:off x="6096000" y="1446066"/>
            <a:ext cx="6096000" cy="457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400" b="1" u="sng" dirty="0"/>
              <a:t>Kingsbury High School Cadets Participated at the </a:t>
            </a:r>
            <a:r>
              <a:rPr lang="en-US" sz="2400" b="1" u="sng" dirty="0" smtClean="0"/>
              <a:t>Annual MSCS JROTC Drill Team Competition</a:t>
            </a:r>
            <a:endParaRPr lang="en-US" sz="2400" b="1" u="sng" dirty="0"/>
          </a:p>
          <a:p>
            <a:pPr lvl="0" algn="ctr"/>
            <a:endParaRPr lang="en-US" sz="1200" b="1" u="sng" dirty="0"/>
          </a:p>
          <a:p>
            <a:r>
              <a:rPr lang="en-US" sz="2000" dirty="0"/>
              <a:t>Our Falcon Battalion </a:t>
            </a:r>
            <a:r>
              <a:rPr lang="en-US" sz="2000" dirty="0" smtClean="0"/>
              <a:t>represented </a:t>
            </a:r>
            <a:r>
              <a:rPr lang="en-US" sz="2000" dirty="0"/>
              <a:t>Kingsbury </a:t>
            </a:r>
            <a:r>
              <a:rPr lang="en-US" sz="2000" dirty="0" smtClean="0"/>
              <a:t>High School </a:t>
            </a:r>
            <a:r>
              <a:rPr lang="en-US" sz="2000" dirty="0"/>
              <a:t>at the annual </a:t>
            </a:r>
            <a:r>
              <a:rPr lang="en-US" sz="2000" dirty="0" smtClean="0"/>
              <a:t>MSCS Drill Team Competition.  </a:t>
            </a:r>
            <a:r>
              <a:rPr lang="en-US" sz="2000" dirty="0"/>
              <a:t>C/MAJ </a:t>
            </a:r>
            <a:r>
              <a:rPr lang="en-US" sz="2000" dirty="0" smtClean="0"/>
              <a:t>Anna </a:t>
            </a:r>
            <a:r>
              <a:rPr lang="en-US" sz="2000" dirty="0" err="1" smtClean="0"/>
              <a:t>Brokamp</a:t>
            </a:r>
            <a:r>
              <a:rPr lang="en-US" sz="2000" dirty="0" smtClean="0"/>
              <a:t> said </a:t>
            </a:r>
            <a:r>
              <a:rPr lang="en-US" sz="2000" dirty="0"/>
              <a:t>“This was a great opportunity to meet other Cadets in the County and measure our knowledge and skills against them”.  </a:t>
            </a:r>
            <a:r>
              <a:rPr lang="en-US" sz="2000" dirty="0" smtClean="0"/>
              <a:t>“We placed at the Unarmed event, our hard work and sacrifice pay off” C/COL </a:t>
            </a:r>
            <a:r>
              <a:rPr lang="en-US" sz="2000" dirty="0" err="1" smtClean="0"/>
              <a:t>Erieuna</a:t>
            </a:r>
            <a:r>
              <a:rPr lang="en-US" sz="2000" dirty="0" smtClean="0"/>
              <a:t> Johnson.  </a:t>
            </a:r>
            <a:r>
              <a:rPr lang="en-US" sz="2000" dirty="0"/>
              <a:t>Kingsbury Cadets continues to represent Kingsbury in a positive </a:t>
            </a:r>
            <a:r>
              <a:rPr lang="en-US" sz="2000" dirty="0" smtClean="0"/>
              <a:t>way, solidifying their ranking in the county. </a:t>
            </a:r>
            <a:r>
              <a:rPr lang="en-US" sz="2000" dirty="0"/>
              <a:t>Go Falcons!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13" y="1446066"/>
            <a:ext cx="5962587" cy="44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100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Times New Roman</vt:lpstr>
      <vt:lpstr>Simple Light</vt:lpstr>
      <vt:lpstr>1_Simple Light</vt:lpstr>
      <vt:lpstr>Kingsbury HS JROTC FEB-MAR 2025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Kiley</dc:creator>
  <cp:lastModifiedBy>CCADMIN</cp:lastModifiedBy>
  <cp:revision>22</cp:revision>
  <dcterms:created xsi:type="dcterms:W3CDTF">2024-09-11T16:49:52Z</dcterms:created>
  <dcterms:modified xsi:type="dcterms:W3CDTF">2025-03-04T18:46:42Z</dcterms:modified>
</cp:coreProperties>
</file>