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8"/>
  </p:notesMasterIdLst>
  <p:sldIdLst>
    <p:sldId id="374" r:id="rId5"/>
    <p:sldId id="417" r:id="rId6"/>
    <p:sldId id="42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9BAA202-DA7A-8FF9-578E-504476B6A55A}" name="ANDREW  EDWARDS" initials="AE" userId="S::edwardsa3@scsk12.org::4e9b6ce0-2fca-46ff-8427-2fc66258256e" providerId="AD"/>
  <p188:author id="{35368F0C-301B-E30B-705D-6F2D7FC4554E}" name="COURTNEY  SKIPPER" initials="CS" userId="S::skipperc@scsk12.org::fbff52de-6ce1-42fa-ab9a-67a9cef1ae9f" providerId="AD"/>
  <p188:author id="{02BEB64D-DEEA-D5EB-B7FF-27957D76BB8B}" name="JULIA M ATKINSON" initials="JA" userId="S::atkinsonjm@scsk12.org::54612eb8-2706-4083-ba42-c0761175d2ee" providerId="AD"/>
  <p188:author id="{2B482D70-9CC1-D58D-B82E-DEEEEF9FCE1A}" name="BRANDI M XIONG" initials="BX" userId="S::malonebm@scsk12.org::e2e30828-28eb-4d48-8cbd-0de66027d097" providerId="AD"/>
  <p188:author id="{A79413B9-9743-7A4A-1282-4E5E7C06A3BF}" name="COURTNEY  SKIPPER" initials="CS" userId="S::SKIPPERC@scsk12.org::fbff52de-6ce1-42fa-ab9a-67a9cef1ae9f" providerId="AD"/>
  <p188:author id="{6948ACF9-9926-CA52-C805-CF097A13720E}" name="TIFFANY D BOYLE" initials="TDB" userId="S::boyletd@scsk12.org::17a88f81-45b7-49b7-b31f-9c14e2e23c3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A0016"/>
    <a:srgbClr val="FF6600"/>
    <a:srgbClr val="0C3693"/>
    <a:srgbClr val="0F0A9F"/>
    <a:srgbClr val="0C0779"/>
    <a:srgbClr val="172D58"/>
    <a:srgbClr val="B5CCFF"/>
    <a:srgbClr val="F2A5AD"/>
    <a:srgbClr val="E6AE00"/>
    <a:srgbClr val="FFC5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788EF63-9ADB-49D2-9FB4-4694E36BBE62}" v="3" dt="2022-05-27T20:35:24.33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microsoft.com/office/2018/10/relationships/authors" Target="authors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URA T PEACOCK" userId="d63e2cd8-29ba-40cc-89a4-015379fdeb4a" providerId="ADAL" clId="{3788EF63-9ADB-49D2-9FB4-4694E36BBE62}"/>
    <pc:docChg chg="custSel addSld delSld modSld delMainMaster">
      <pc:chgData name="LAURA T PEACOCK" userId="d63e2cd8-29ba-40cc-89a4-015379fdeb4a" providerId="ADAL" clId="{3788EF63-9ADB-49D2-9FB4-4694E36BBE62}" dt="2022-05-27T20:45:14.114" v="16" actId="47"/>
      <pc:docMkLst>
        <pc:docMk/>
      </pc:docMkLst>
      <pc:sldChg chg="del">
        <pc:chgData name="LAURA T PEACOCK" userId="d63e2cd8-29ba-40cc-89a4-015379fdeb4a" providerId="ADAL" clId="{3788EF63-9ADB-49D2-9FB4-4694E36BBE62}" dt="2022-05-27T19:29:16.170" v="0" actId="47"/>
        <pc:sldMkLst>
          <pc:docMk/>
          <pc:sldMk cId="1952596152" sldId="258"/>
        </pc:sldMkLst>
      </pc:sldChg>
      <pc:sldChg chg="del">
        <pc:chgData name="LAURA T PEACOCK" userId="d63e2cd8-29ba-40cc-89a4-015379fdeb4a" providerId="ADAL" clId="{3788EF63-9ADB-49D2-9FB4-4694E36BBE62}" dt="2022-05-27T19:29:16.170" v="0" actId="47"/>
        <pc:sldMkLst>
          <pc:docMk/>
          <pc:sldMk cId="3508888921" sldId="275"/>
        </pc:sldMkLst>
      </pc:sldChg>
      <pc:sldChg chg="del">
        <pc:chgData name="LAURA T PEACOCK" userId="d63e2cd8-29ba-40cc-89a4-015379fdeb4a" providerId="ADAL" clId="{3788EF63-9ADB-49D2-9FB4-4694E36BBE62}" dt="2022-05-27T19:29:16.170" v="0" actId="47"/>
        <pc:sldMkLst>
          <pc:docMk/>
          <pc:sldMk cId="3835362156" sldId="276"/>
        </pc:sldMkLst>
      </pc:sldChg>
      <pc:sldChg chg="del">
        <pc:chgData name="LAURA T PEACOCK" userId="d63e2cd8-29ba-40cc-89a4-015379fdeb4a" providerId="ADAL" clId="{3788EF63-9ADB-49D2-9FB4-4694E36BBE62}" dt="2022-05-27T19:29:16.170" v="0" actId="47"/>
        <pc:sldMkLst>
          <pc:docMk/>
          <pc:sldMk cId="1979645931" sldId="282"/>
        </pc:sldMkLst>
      </pc:sldChg>
      <pc:sldChg chg="del">
        <pc:chgData name="LAURA T PEACOCK" userId="d63e2cd8-29ba-40cc-89a4-015379fdeb4a" providerId="ADAL" clId="{3788EF63-9ADB-49D2-9FB4-4694E36BBE62}" dt="2022-05-27T19:29:16.170" v="0" actId="47"/>
        <pc:sldMkLst>
          <pc:docMk/>
          <pc:sldMk cId="2521290630" sldId="284"/>
        </pc:sldMkLst>
      </pc:sldChg>
      <pc:sldChg chg="del">
        <pc:chgData name="LAURA T PEACOCK" userId="d63e2cd8-29ba-40cc-89a4-015379fdeb4a" providerId="ADAL" clId="{3788EF63-9ADB-49D2-9FB4-4694E36BBE62}" dt="2022-05-27T19:29:16.170" v="0" actId="47"/>
        <pc:sldMkLst>
          <pc:docMk/>
          <pc:sldMk cId="93264244" sldId="285"/>
        </pc:sldMkLst>
      </pc:sldChg>
      <pc:sldChg chg="del">
        <pc:chgData name="LAURA T PEACOCK" userId="d63e2cd8-29ba-40cc-89a4-015379fdeb4a" providerId="ADAL" clId="{3788EF63-9ADB-49D2-9FB4-4694E36BBE62}" dt="2022-05-27T19:29:16.170" v="0" actId="47"/>
        <pc:sldMkLst>
          <pc:docMk/>
          <pc:sldMk cId="1403400649" sldId="306"/>
        </pc:sldMkLst>
      </pc:sldChg>
      <pc:sldChg chg="del">
        <pc:chgData name="LAURA T PEACOCK" userId="d63e2cd8-29ba-40cc-89a4-015379fdeb4a" providerId="ADAL" clId="{3788EF63-9ADB-49D2-9FB4-4694E36BBE62}" dt="2022-05-27T19:29:16.170" v="0" actId="47"/>
        <pc:sldMkLst>
          <pc:docMk/>
          <pc:sldMk cId="365883493" sldId="308"/>
        </pc:sldMkLst>
      </pc:sldChg>
      <pc:sldChg chg="del">
        <pc:chgData name="LAURA T PEACOCK" userId="d63e2cd8-29ba-40cc-89a4-015379fdeb4a" providerId="ADAL" clId="{3788EF63-9ADB-49D2-9FB4-4694E36BBE62}" dt="2022-05-27T19:29:16.170" v="0" actId="47"/>
        <pc:sldMkLst>
          <pc:docMk/>
          <pc:sldMk cId="2203851896" sldId="330"/>
        </pc:sldMkLst>
      </pc:sldChg>
      <pc:sldChg chg="del">
        <pc:chgData name="LAURA T PEACOCK" userId="d63e2cd8-29ba-40cc-89a4-015379fdeb4a" providerId="ADAL" clId="{3788EF63-9ADB-49D2-9FB4-4694E36BBE62}" dt="2022-05-27T19:29:16.170" v="0" actId="47"/>
        <pc:sldMkLst>
          <pc:docMk/>
          <pc:sldMk cId="782731366" sldId="333"/>
        </pc:sldMkLst>
      </pc:sldChg>
      <pc:sldChg chg="del">
        <pc:chgData name="LAURA T PEACOCK" userId="d63e2cd8-29ba-40cc-89a4-015379fdeb4a" providerId="ADAL" clId="{3788EF63-9ADB-49D2-9FB4-4694E36BBE62}" dt="2022-05-27T19:29:16.170" v="0" actId="47"/>
        <pc:sldMkLst>
          <pc:docMk/>
          <pc:sldMk cId="1648436021" sldId="334"/>
        </pc:sldMkLst>
      </pc:sldChg>
      <pc:sldChg chg="del">
        <pc:chgData name="LAURA T PEACOCK" userId="d63e2cd8-29ba-40cc-89a4-015379fdeb4a" providerId="ADAL" clId="{3788EF63-9ADB-49D2-9FB4-4694E36BBE62}" dt="2022-05-27T19:29:16.170" v="0" actId="47"/>
        <pc:sldMkLst>
          <pc:docMk/>
          <pc:sldMk cId="3317571202" sldId="348"/>
        </pc:sldMkLst>
      </pc:sldChg>
      <pc:sldChg chg="del">
        <pc:chgData name="LAURA T PEACOCK" userId="d63e2cd8-29ba-40cc-89a4-015379fdeb4a" providerId="ADAL" clId="{3788EF63-9ADB-49D2-9FB4-4694E36BBE62}" dt="2022-05-27T19:29:16.170" v="0" actId="47"/>
        <pc:sldMkLst>
          <pc:docMk/>
          <pc:sldMk cId="3858834618" sldId="349"/>
        </pc:sldMkLst>
      </pc:sldChg>
      <pc:sldChg chg="del">
        <pc:chgData name="LAURA T PEACOCK" userId="d63e2cd8-29ba-40cc-89a4-015379fdeb4a" providerId="ADAL" clId="{3788EF63-9ADB-49D2-9FB4-4694E36BBE62}" dt="2022-05-27T19:29:16.170" v="0" actId="47"/>
        <pc:sldMkLst>
          <pc:docMk/>
          <pc:sldMk cId="894414758" sldId="350"/>
        </pc:sldMkLst>
      </pc:sldChg>
      <pc:sldChg chg="del">
        <pc:chgData name="LAURA T PEACOCK" userId="d63e2cd8-29ba-40cc-89a4-015379fdeb4a" providerId="ADAL" clId="{3788EF63-9ADB-49D2-9FB4-4694E36BBE62}" dt="2022-05-27T19:29:16.170" v="0" actId="47"/>
        <pc:sldMkLst>
          <pc:docMk/>
          <pc:sldMk cId="680285873" sldId="355"/>
        </pc:sldMkLst>
      </pc:sldChg>
      <pc:sldChg chg="del">
        <pc:chgData name="LAURA T PEACOCK" userId="d63e2cd8-29ba-40cc-89a4-015379fdeb4a" providerId="ADAL" clId="{3788EF63-9ADB-49D2-9FB4-4694E36BBE62}" dt="2022-05-27T19:29:16.170" v="0" actId="47"/>
        <pc:sldMkLst>
          <pc:docMk/>
          <pc:sldMk cId="2935733913" sldId="357"/>
        </pc:sldMkLst>
      </pc:sldChg>
      <pc:sldChg chg="del">
        <pc:chgData name="LAURA T PEACOCK" userId="d63e2cd8-29ba-40cc-89a4-015379fdeb4a" providerId="ADAL" clId="{3788EF63-9ADB-49D2-9FB4-4694E36BBE62}" dt="2022-05-27T19:29:16.170" v="0" actId="47"/>
        <pc:sldMkLst>
          <pc:docMk/>
          <pc:sldMk cId="1435985073" sldId="359"/>
        </pc:sldMkLst>
      </pc:sldChg>
      <pc:sldChg chg="del">
        <pc:chgData name="LAURA T PEACOCK" userId="d63e2cd8-29ba-40cc-89a4-015379fdeb4a" providerId="ADAL" clId="{3788EF63-9ADB-49D2-9FB4-4694E36BBE62}" dt="2022-05-27T19:29:16.170" v="0" actId="47"/>
        <pc:sldMkLst>
          <pc:docMk/>
          <pc:sldMk cId="57519124" sldId="363"/>
        </pc:sldMkLst>
      </pc:sldChg>
      <pc:sldChg chg="del">
        <pc:chgData name="LAURA T PEACOCK" userId="d63e2cd8-29ba-40cc-89a4-015379fdeb4a" providerId="ADAL" clId="{3788EF63-9ADB-49D2-9FB4-4694E36BBE62}" dt="2022-05-27T19:29:16.170" v="0" actId="47"/>
        <pc:sldMkLst>
          <pc:docMk/>
          <pc:sldMk cId="1016936247" sldId="364"/>
        </pc:sldMkLst>
      </pc:sldChg>
      <pc:sldChg chg="del">
        <pc:chgData name="LAURA T PEACOCK" userId="d63e2cd8-29ba-40cc-89a4-015379fdeb4a" providerId="ADAL" clId="{3788EF63-9ADB-49D2-9FB4-4694E36BBE62}" dt="2022-05-27T19:29:16.170" v="0" actId="47"/>
        <pc:sldMkLst>
          <pc:docMk/>
          <pc:sldMk cId="2055158443" sldId="366"/>
        </pc:sldMkLst>
      </pc:sldChg>
      <pc:sldChg chg="del">
        <pc:chgData name="LAURA T PEACOCK" userId="d63e2cd8-29ba-40cc-89a4-015379fdeb4a" providerId="ADAL" clId="{3788EF63-9ADB-49D2-9FB4-4694E36BBE62}" dt="2022-05-27T19:29:16.170" v="0" actId="47"/>
        <pc:sldMkLst>
          <pc:docMk/>
          <pc:sldMk cId="298172595" sldId="367"/>
        </pc:sldMkLst>
      </pc:sldChg>
      <pc:sldChg chg="del">
        <pc:chgData name="LAURA T PEACOCK" userId="d63e2cd8-29ba-40cc-89a4-015379fdeb4a" providerId="ADAL" clId="{3788EF63-9ADB-49D2-9FB4-4694E36BBE62}" dt="2022-05-27T19:29:16.170" v="0" actId="47"/>
        <pc:sldMkLst>
          <pc:docMk/>
          <pc:sldMk cId="1295841314" sldId="406"/>
        </pc:sldMkLst>
      </pc:sldChg>
      <pc:sldChg chg="del">
        <pc:chgData name="LAURA T PEACOCK" userId="d63e2cd8-29ba-40cc-89a4-015379fdeb4a" providerId="ADAL" clId="{3788EF63-9ADB-49D2-9FB4-4694E36BBE62}" dt="2022-05-27T19:29:16.170" v="0" actId="47"/>
        <pc:sldMkLst>
          <pc:docMk/>
          <pc:sldMk cId="4088658339" sldId="409"/>
        </pc:sldMkLst>
      </pc:sldChg>
      <pc:sldChg chg="del">
        <pc:chgData name="LAURA T PEACOCK" userId="d63e2cd8-29ba-40cc-89a4-015379fdeb4a" providerId="ADAL" clId="{3788EF63-9ADB-49D2-9FB4-4694E36BBE62}" dt="2022-05-27T19:29:16.170" v="0" actId="47"/>
        <pc:sldMkLst>
          <pc:docMk/>
          <pc:sldMk cId="3518227374" sldId="410"/>
        </pc:sldMkLst>
      </pc:sldChg>
      <pc:sldChg chg="del">
        <pc:chgData name="LAURA T PEACOCK" userId="d63e2cd8-29ba-40cc-89a4-015379fdeb4a" providerId="ADAL" clId="{3788EF63-9ADB-49D2-9FB4-4694E36BBE62}" dt="2022-05-27T19:29:16.170" v="0" actId="47"/>
        <pc:sldMkLst>
          <pc:docMk/>
          <pc:sldMk cId="2652896284" sldId="411"/>
        </pc:sldMkLst>
      </pc:sldChg>
      <pc:sldChg chg="del">
        <pc:chgData name="LAURA T PEACOCK" userId="d63e2cd8-29ba-40cc-89a4-015379fdeb4a" providerId="ADAL" clId="{3788EF63-9ADB-49D2-9FB4-4694E36BBE62}" dt="2022-05-27T19:29:16.170" v="0" actId="47"/>
        <pc:sldMkLst>
          <pc:docMk/>
          <pc:sldMk cId="2034270374" sldId="412"/>
        </pc:sldMkLst>
      </pc:sldChg>
      <pc:sldChg chg="del">
        <pc:chgData name="LAURA T PEACOCK" userId="d63e2cd8-29ba-40cc-89a4-015379fdeb4a" providerId="ADAL" clId="{3788EF63-9ADB-49D2-9FB4-4694E36BBE62}" dt="2022-05-27T19:29:16.170" v="0" actId="47"/>
        <pc:sldMkLst>
          <pc:docMk/>
          <pc:sldMk cId="1558360348" sldId="414"/>
        </pc:sldMkLst>
      </pc:sldChg>
      <pc:sldChg chg="del">
        <pc:chgData name="LAURA T PEACOCK" userId="d63e2cd8-29ba-40cc-89a4-015379fdeb4a" providerId="ADAL" clId="{3788EF63-9ADB-49D2-9FB4-4694E36BBE62}" dt="2022-05-27T19:29:16.170" v="0" actId="47"/>
        <pc:sldMkLst>
          <pc:docMk/>
          <pc:sldMk cId="1883626326" sldId="415"/>
        </pc:sldMkLst>
      </pc:sldChg>
      <pc:sldChg chg="del">
        <pc:chgData name="LAURA T PEACOCK" userId="d63e2cd8-29ba-40cc-89a4-015379fdeb4a" providerId="ADAL" clId="{3788EF63-9ADB-49D2-9FB4-4694E36BBE62}" dt="2022-05-27T19:29:16.170" v="0" actId="47"/>
        <pc:sldMkLst>
          <pc:docMk/>
          <pc:sldMk cId="363267563" sldId="416"/>
        </pc:sldMkLst>
      </pc:sldChg>
      <pc:sldChg chg="addSp delSp modSp new del mod modAnim">
        <pc:chgData name="LAURA T PEACOCK" userId="d63e2cd8-29ba-40cc-89a4-015379fdeb4a" providerId="ADAL" clId="{3788EF63-9ADB-49D2-9FB4-4694E36BBE62}" dt="2022-05-27T20:35:45.798" v="14" actId="47"/>
        <pc:sldMkLst>
          <pc:docMk/>
          <pc:sldMk cId="1208806729" sldId="418"/>
        </pc:sldMkLst>
        <pc:spChg chg="del">
          <ac:chgData name="LAURA T PEACOCK" userId="d63e2cd8-29ba-40cc-89a4-015379fdeb4a" providerId="ADAL" clId="{3788EF63-9ADB-49D2-9FB4-4694E36BBE62}" dt="2022-05-27T19:31:16.300" v="3" actId="478"/>
          <ac:spMkLst>
            <pc:docMk/>
            <pc:sldMk cId="1208806729" sldId="418"/>
            <ac:spMk id="2" creationId="{5F5F48AF-8041-45B2-91B6-45D5D7364389}"/>
          </ac:spMkLst>
        </pc:spChg>
        <pc:spChg chg="del">
          <ac:chgData name="LAURA T PEACOCK" userId="d63e2cd8-29ba-40cc-89a4-015379fdeb4a" providerId="ADAL" clId="{3788EF63-9ADB-49D2-9FB4-4694E36BBE62}" dt="2022-05-27T19:31:15.156" v="2" actId="478"/>
          <ac:spMkLst>
            <pc:docMk/>
            <pc:sldMk cId="1208806729" sldId="418"/>
            <ac:spMk id="3" creationId="{1DB82088-2284-4F91-A9C8-771960B3637F}"/>
          </ac:spMkLst>
        </pc:spChg>
        <pc:picChg chg="add mod">
          <ac:chgData name="LAURA T PEACOCK" userId="d63e2cd8-29ba-40cc-89a4-015379fdeb4a" providerId="ADAL" clId="{3788EF63-9ADB-49D2-9FB4-4694E36BBE62}" dt="2022-05-27T19:55:14.182" v="6" actId="14100"/>
          <ac:picMkLst>
            <pc:docMk/>
            <pc:sldMk cId="1208806729" sldId="418"/>
            <ac:picMk id="2" creationId="{D095A0F7-E435-45B8-B05B-8F435493DA0C}"/>
          </ac:picMkLst>
        </pc:picChg>
      </pc:sldChg>
      <pc:sldChg chg="addSp delSp modSp new mod modAnim">
        <pc:chgData name="LAURA T PEACOCK" userId="d63e2cd8-29ba-40cc-89a4-015379fdeb4a" providerId="ADAL" clId="{3788EF63-9ADB-49D2-9FB4-4694E36BBE62}" dt="2022-05-27T20:35:42.460" v="13" actId="14100"/>
        <pc:sldMkLst>
          <pc:docMk/>
          <pc:sldMk cId="2390186527" sldId="419"/>
        </pc:sldMkLst>
        <pc:spChg chg="del">
          <ac:chgData name="LAURA T PEACOCK" userId="d63e2cd8-29ba-40cc-89a4-015379fdeb4a" providerId="ADAL" clId="{3788EF63-9ADB-49D2-9FB4-4694E36BBE62}" dt="2022-05-27T20:35:24.334" v="8"/>
          <ac:spMkLst>
            <pc:docMk/>
            <pc:sldMk cId="2390186527" sldId="419"/>
            <ac:spMk id="3" creationId="{59F20C5B-B1DB-4ABC-AD21-8B51BED6A510}"/>
          </ac:spMkLst>
        </pc:spChg>
        <pc:picChg chg="add mod">
          <ac:chgData name="LAURA T PEACOCK" userId="d63e2cd8-29ba-40cc-89a4-015379fdeb4a" providerId="ADAL" clId="{3788EF63-9ADB-49D2-9FB4-4694E36BBE62}" dt="2022-05-27T20:35:42.460" v="13" actId="14100"/>
          <ac:picMkLst>
            <pc:docMk/>
            <pc:sldMk cId="2390186527" sldId="419"/>
            <ac:picMk id="4" creationId="{FDB1B488-A50E-493A-8782-43F556A43549}"/>
          </ac:picMkLst>
        </pc:picChg>
      </pc:sldChg>
      <pc:sldChg chg="new del">
        <pc:chgData name="LAURA T PEACOCK" userId="d63e2cd8-29ba-40cc-89a4-015379fdeb4a" providerId="ADAL" clId="{3788EF63-9ADB-49D2-9FB4-4694E36BBE62}" dt="2022-05-27T20:45:14.114" v="16" actId="47"/>
        <pc:sldMkLst>
          <pc:docMk/>
          <pc:sldMk cId="4186381472" sldId="420"/>
        </pc:sldMkLst>
      </pc:sldChg>
      <pc:sldMasterChg chg="del delSldLayout">
        <pc:chgData name="LAURA T PEACOCK" userId="d63e2cd8-29ba-40cc-89a4-015379fdeb4a" providerId="ADAL" clId="{3788EF63-9ADB-49D2-9FB4-4694E36BBE62}" dt="2022-05-27T19:29:16.170" v="0" actId="47"/>
        <pc:sldMasterMkLst>
          <pc:docMk/>
          <pc:sldMasterMk cId="3257296014" sldId="2147483669"/>
        </pc:sldMasterMkLst>
        <pc:sldLayoutChg chg="del">
          <pc:chgData name="LAURA T PEACOCK" userId="d63e2cd8-29ba-40cc-89a4-015379fdeb4a" providerId="ADAL" clId="{3788EF63-9ADB-49D2-9FB4-4694E36BBE62}" dt="2022-05-27T19:29:16.170" v="0" actId="47"/>
          <pc:sldLayoutMkLst>
            <pc:docMk/>
            <pc:sldMasterMk cId="3257296014" sldId="2147483669"/>
            <pc:sldLayoutMk cId="1893483087" sldId="2147483670"/>
          </pc:sldLayoutMkLst>
        </pc:sldLayoutChg>
        <pc:sldLayoutChg chg="del">
          <pc:chgData name="LAURA T PEACOCK" userId="d63e2cd8-29ba-40cc-89a4-015379fdeb4a" providerId="ADAL" clId="{3788EF63-9ADB-49D2-9FB4-4694E36BBE62}" dt="2022-05-27T19:29:16.170" v="0" actId="47"/>
          <pc:sldLayoutMkLst>
            <pc:docMk/>
            <pc:sldMasterMk cId="3257296014" sldId="2147483669"/>
            <pc:sldLayoutMk cId="3514247186" sldId="2147483671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09CEF3-848C-461F-9E1E-DECF00051DBA}" type="datetimeFigureOut">
              <a:rPr lang="en-US" smtClean="0"/>
              <a:t>5/27/2022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FCAB4F-0F4D-435E-A03B-CEE40B93AE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1462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>
                <a:cs typeface="Calibri"/>
              </a:rPr>
              <a:t>1 min. </a:t>
            </a:r>
            <a:endParaRPr lang="en-US" b="1"/>
          </a:p>
          <a:p>
            <a:r>
              <a:rPr lang="en-US" b="1"/>
              <a:t>Facilitator Note: </a:t>
            </a:r>
            <a:r>
              <a:rPr lang="en-US"/>
              <a:t> So again, welcome to today's session, which is entitled Implementing the Blended Learning Station Rotation Model. I am your facilitator for today. My name is ______. </a:t>
            </a:r>
            <a:endParaRPr lang="en-US">
              <a:cs typeface="Calibri"/>
            </a:endParaRPr>
          </a:p>
          <a:p>
            <a:r>
              <a:rPr lang="en-US"/>
              <a:t>Do: Allow participants to sign-in if required by building admin.  When it is time for the session to start, state the title and introduce yourself and allow moderator/co-presenter introduce themselves as well.</a:t>
            </a:r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FCAB4F-0F4D-435E-A03B-CEE40B93AEC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0956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Time: </a:t>
            </a:r>
            <a:r>
              <a:rPr lang="en-US"/>
              <a:t>30 seconds</a:t>
            </a:r>
          </a:p>
          <a:p>
            <a:r>
              <a:rPr lang="en-US" b="1"/>
              <a:t>Say: </a:t>
            </a:r>
            <a:r>
              <a:rPr lang="en-US"/>
              <a:t>It is now time to participate in our District Roar. Please join me.</a:t>
            </a:r>
          </a:p>
          <a:p>
            <a:r>
              <a:rPr lang="en-US"/>
              <a:t>Do: Begin reciting the roar.</a:t>
            </a:r>
          </a:p>
          <a:p>
            <a:endParaRPr lang="en-US"/>
          </a:p>
          <a:p>
            <a:r>
              <a:rPr lang="en-US" b="1"/>
              <a:t>Lead the Roar!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FCAB4F-0F4D-435E-A03B-CEE40B93AEC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3062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Time: </a:t>
            </a:r>
            <a:r>
              <a:rPr lang="en-US"/>
              <a:t>30 seconds</a:t>
            </a:r>
          </a:p>
          <a:p>
            <a:r>
              <a:rPr lang="en-US" b="1"/>
              <a:t>Say: </a:t>
            </a:r>
            <a:r>
              <a:rPr lang="en-US"/>
              <a:t>It is now time to participate in our District Roar. Please join me.</a:t>
            </a:r>
          </a:p>
          <a:p>
            <a:r>
              <a:rPr lang="en-US"/>
              <a:t>Do: Begin reciting the roar.</a:t>
            </a:r>
          </a:p>
          <a:p>
            <a:endParaRPr lang="en-US"/>
          </a:p>
          <a:p>
            <a:r>
              <a:rPr lang="en-US" b="1"/>
              <a:t>Lead the Roar!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FCAB4F-0F4D-435E-A03B-CEE40B93AEC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3890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8154E-6DF4-6F42-A603-573F863725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FB32392-C28A-1142-B849-A0C7217FE7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E94758-7B19-9C45-BABB-1879FC255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B765C-AE4F-954F-8901-02BBE0B35708}" type="datetimeFigureOut">
              <a:rPr lang="en-US" smtClean="0"/>
              <a:t>5/27/2022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C422C2-7D0B-6A4D-A1FA-D2FF47907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BA5F5A-6891-114B-B72A-8740BFEE6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7B2B0-0803-1C41-84A9-E5C863C9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247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B24F20-9064-B64B-8CE7-E46DCC2A0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7DA22B7-83C4-244E-8993-4C4108574A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5265CE-8B53-DF44-B87E-43AB20F0BD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B765C-AE4F-954F-8901-02BBE0B35708}" type="datetimeFigureOut">
              <a:rPr lang="en-US" smtClean="0"/>
              <a:t>5/27/2022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9731EB-FBE7-084F-AC87-96CFF33EDB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86FA46-1451-2847-8016-A92D401BE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7B2B0-0803-1C41-84A9-E5C863C9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197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846DC10-668F-A34A-8A5C-47F3CFE17C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730623-884A-6B49-A7AB-972C238362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70D4C7-A781-AB44-A28F-EB1BE763C8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B765C-AE4F-954F-8901-02BBE0B35708}" type="datetimeFigureOut">
              <a:rPr lang="en-US" smtClean="0"/>
              <a:t>5/27/2022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98C024-E111-194E-8AA0-8EFC9847E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265067-7763-1749-A79D-87095DD79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7B2B0-0803-1C41-84A9-E5C863C9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115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CC2BFF-BD3E-1740-823F-CEE9177D2B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1B8352-6D03-2948-A974-61FA73A53C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441ACA-DBEC-AB41-8811-0215FAC938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B765C-AE4F-954F-8901-02BBE0B35708}" type="datetimeFigureOut">
              <a:rPr lang="en-US" smtClean="0"/>
              <a:t>5/27/2022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4C382C-8C03-BE44-9A25-93BB484275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A74611-48A9-F542-85E1-0363A5659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7B2B0-0803-1C41-84A9-E5C863C9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483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C41EF7-A224-3340-8319-F7DD981A52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CA4A99-B82E-5A48-BFD4-B89CDCA938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384D95-10B4-DE48-B857-ECB889E1C6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B765C-AE4F-954F-8901-02BBE0B35708}" type="datetimeFigureOut">
              <a:rPr lang="en-US" smtClean="0"/>
              <a:t>5/27/2022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B6CF25-5829-1F4B-A175-29378B38E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1E1F28-F5E9-1F4D-A747-BED5E977EB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7B2B0-0803-1C41-84A9-E5C863C9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113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8514B1-9E4B-9A4B-A0FC-DDC424C97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4442DE-D35B-8046-9195-AC8AE0F631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5A91AB-7A77-BF4D-AC5B-5B177535D2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009C94-C605-8A4F-AE14-C7B04804D6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B765C-AE4F-954F-8901-02BBE0B35708}" type="datetimeFigureOut">
              <a:rPr lang="en-US" smtClean="0"/>
              <a:t>5/27/2022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7D6DAA-C89E-884B-A128-F8E1F71AA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84F6CF-9209-5F46-A702-48DDAC7A2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7B2B0-0803-1C41-84A9-E5C863C9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231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539DAA-0AFB-B346-840A-6662B39256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41A009-101F-1549-B746-67E92BBC02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0EB487-3272-EB4B-8C59-45154D2C62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2F4199F-1F8D-5144-9DB5-42D21DAD72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79152C7-3BC7-1A47-B3A5-05A4E46E7E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E479A0-B646-E549-85AB-25B90C8E69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B765C-AE4F-954F-8901-02BBE0B35708}" type="datetimeFigureOut">
              <a:rPr lang="en-US" smtClean="0"/>
              <a:t>5/27/2022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06588FE-7EF2-C742-8F11-A069F1F0D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BFC3551-284B-AB49-AA12-C47454F0F5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7B2B0-0803-1C41-84A9-E5C863C9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156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3809C9-5C18-DA46-AED4-398126EFB2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FAEB5E9-C275-DF4D-A2C9-D80911297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B765C-AE4F-954F-8901-02BBE0B35708}" type="datetimeFigureOut">
              <a:rPr lang="en-US" smtClean="0"/>
              <a:t>5/27/2022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57D0616-243F-4846-821B-3C7E50684D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140272-9D6D-314F-A350-70D8819080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7B2B0-0803-1C41-84A9-E5C863C9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79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4DB8468-0BDA-724E-835B-7B9CD134E6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B765C-AE4F-954F-8901-02BBE0B35708}" type="datetimeFigureOut">
              <a:rPr lang="en-US" smtClean="0"/>
              <a:t>5/27/2022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B5775B0-04B7-C04E-84B4-0540498FA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AAD738-CFFE-F741-8B30-FE3F33C745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7B2B0-0803-1C41-84A9-E5C863C9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573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3B3D76-4956-554B-9E51-92309DC92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B2E1CB-D77F-CC49-896C-913EADC6EA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AA6504-1360-AB4C-930A-81D46C1669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F4313F-CAAD-584F-B36C-9DBDD188B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B765C-AE4F-954F-8901-02BBE0B35708}" type="datetimeFigureOut">
              <a:rPr lang="en-US" smtClean="0"/>
              <a:t>5/27/2022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6E7A1D-7F5C-C740-BCDA-0C052C5940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85A304-ABC9-1642-A4A0-56D805FBA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7B2B0-0803-1C41-84A9-E5C863C9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272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BEC350-8443-7B42-908B-E36951E2C6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AA3C2B8-91CF-634C-BBB2-5EFED6DB50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798575-E43C-214A-8227-CA3FCFB28F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C448C6-96FE-2F4D-B194-56DEB6C9A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B765C-AE4F-954F-8901-02BBE0B35708}" type="datetimeFigureOut">
              <a:rPr lang="en-US" smtClean="0"/>
              <a:t>5/27/2022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634C03-9657-0F4F-8B39-D85307299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88D350-4C46-AF4A-A538-62C9D8689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7B2B0-0803-1C41-84A9-E5C863C9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555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72E2AF0-25E7-F041-882C-25F7A94D5A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F53A22-7CF7-BA4D-B449-2D07C5A622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869D24-27AD-1E45-A46C-255B15739A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5B765C-AE4F-954F-8901-02BBE0B35708}" type="datetimeFigureOut">
              <a:rPr lang="en-US" smtClean="0"/>
              <a:t>5/27/2022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C40E1D-E681-614C-8608-050F03C91E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A5A821-016E-7D45-9378-EAEF5B0117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67B2B0-0803-1C41-84A9-E5C863C9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296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scsk12-my.sharepoint.com/:v:/g/personal/peacocklt_scsk12_org/EWjpcApzKMhKsuXasDRHcd4Bw1Jjca27fSYJPIcK2cC8wg?e=Adc2zQ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forms.office.com/Pages/ResponsePage.aspx?id=lBwpK7Bet0SJ6kuvFuzEqdgsPta6KcxAiaQBU3n960pUMVo2MFBPWkRSNUY1SDA5UzlPR0xDQ1dLVS4u" TargetMode="Externa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A61F05D3-A5A1-E348-A93F-263EB71A8C29}"/>
              </a:ext>
            </a:extLst>
          </p:cNvPr>
          <p:cNvSpPr txBox="1"/>
          <p:nvPr/>
        </p:nvSpPr>
        <p:spPr>
          <a:xfrm>
            <a:off x="-124916" y="317728"/>
            <a:ext cx="8699156" cy="313932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Century Gothic"/>
              </a:rPr>
              <a:t>Screening for Characteristics of Dyslexia</a:t>
            </a:r>
            <a:endParaRPr lang="en-US" sz="66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38550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459875D-3BB9-42FB-8784-A8948F78BDB9}"/>
              </a:ext>
            </a:extLst>
          </p:cNvPr>
          <p:cNvSpPr txBox="1">
            <a:spLocks/>
          </p:cNvSpPr>
          <p:nvPr/>
        </p:nvSpPr>
        <p:spPr>
          <a:xfrm>
            <a:off x="3232079" y="2904411"/>
            <a:ext cx="8959921" cy="2725827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  <a:p>
            <a:pPr algn="l"/>
            <a:r>
              <a:rPr lang="en-US" sz="6600" dirty="0">
                <a:hlinkClick r:id="rId4"/>
              </a:rPr>
              <a:t>Click here to view video.</a:t>
            </a:r>
            <a:endParaRPr lang="en-US" sz="6600" dirty="0"/>
          </a:p>
          <a:p>
            <a:pPr algn="l"/>
            <a:endParaRPr lang="en-US" sz="6600" dirty="0"/>
          </a:p>
          <a:p>
            <a:pPr algn="l"/>
            <a:r>
              <a:rPr lang="en-US" sz="6600" dirty="0"/>
              <a:t>Complete attendance on next slide.</a:t>
            </a:r>
          </a:p>
        </p:txBody>
      </p:sp>
    </p:spTree>
    <p:extLst>
      <p:ext uri="{BB962C8B-B14F-4D97-AF65-F5344CB8AC3E}">
        <p14:creationId xmlns:p14="http://schemas.microsoft.com/office/powerpoint/2010/main" val="6350903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Qr code&#10;&#10;Description automatically generated">
            <a:extLst>
              <a:ext uri="{FF2B5EF4-FFF2-40B4-BE49-F238E27FC236}">
                <a16:creationId xmlns:a16="http://schemas.microsoft.com/office/drawing/2014/main" id="{605194F3-A42A-46DD-923F-6979DB542C6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17449" y="3429000"/>
            <a:ext cx="3272319" cy="3272319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562CDFA-FF1D-4E23-8329-FB75C837301D}"/>
              </a:ext>
            </a:extLst>
          </p:cNvPr>
          <p:cNvSpPr txBox="1"/>
          <p:nvPr/>
        </p:nvSpPr>
        <p:spPr>
          <a:xfrm>
            <a:off x="2989781" y="4095663"/>
            <a:ext cx="550694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hlinkClick r:id="rId5"/>
              </a:rPr>
              <a:t>Click here or use the QR Code to submit attendance.</a:t>
            </a:r>
            <a:endParaRPr lang="en-US" sz="4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7A2E93A-CD14-427A-AA00-E151984C0B21}"/>
              </a:ext>
            </a:extLst>
          </p:cNvPr>
          <p:cNvSpPr txBox="1"/>
          <p:nvPr/>
        </p:nvSpPr>
        <p:spPr>
          <a:xfrm>
            <a:off x="5385142" y="156681"/>
            <a:ext cx="6464613" cy="304698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Attendance: Screening for Characteristics of Dyslexia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74704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SCS-PPT" id="{C603552C-759C-6745-8309-D47974BF18AA}" vid="{B389A352-5D10-314D-A08C-E6761EBCCA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38A01932A7F094CBEF3148B354A32BD" ma:contentTypeVersion="16" ma:contentTypeDescription="Create a new document." ma:contentTypeScope="" ma:versionID="a17e16593ca090485df1e75945c3f7dc">
  <xsd:schema xmlns:xsd="http://www.w3.org/2001/XMLSchema" xmlns:xs="http://www.w3.org/2001/XMLSchema" xmlns:p="http://schemas.microsoft.com/office/2006/metadata/properties" xmlns:ns1="http://schemas.microsoft.com/sharepoint/v3" xmlns:ns3="e47951db-ec5a-4133-8821-9e573dd8426a" xmlns:ns4="61d2b80f-bbce-4555-9ac5-a2a7d4f75ca0" targetNamespace="http://schemas.microsoft.com/office/2006/metadata/properties" ma:root="true" ma:fieldsID="cf4e6b1ab379e36687ecd55d47337b8c" ns1:_="" ns3:_="" ns4:_="">
    <xsd:import namespace="http://schemas.microsoft.com/sharepoint/v3"/>
    <xsd:import namespace="e47951db-ec5a-4133-8821-9e573dd8426a"/>
    <xsd:import namespace="61d2b80f-bbce-4555-9ac5-a2a7d4f75ca0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DateTaken" minOccurs="0"/>
                <xsd:element ref="ns4:MediaServiceLocation" minOccurs="0"/>
                <xsd:element ref="ns1:_ip_UnifiedCompliancePolicyProperties" minOccurs="0"/>
                <xsd:element ref="ns1:_ip_UnifiedCompliancePolicyUIAction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7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8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7951db-ec5a-4133-8821-9e573dd8426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d2b80f-bbce-4555-9ac5-a2a7d4f75ca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2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3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EDC47D1A-DACC-422F-9ED9-CD320A87DAC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98D5132-2447-4160-B971-36DD2D82ED7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e47951db-ec5a-4133-8821-9e573dd8426a"/>
    <ds:schemaRef ds:uri="61d2b80f-bbce-4555-9ac5-a2a7d4f75ca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477C6C1-0372-47D7-81A6-6BCE6008DA5E}">
  <ds:schemaRefs>
    <ds:schemaRef ds:uri="e47951db-ec5a-4133-8821-9e573dd8426a"/>
    <ds:schemaRef ds:uri="http://schemas.microsoft.com/office/2006/documentManagement/types"/>
    <ds:schemaRef ds:uri="http://www.w3.org/XML/1998/namespace"/>
    <ds:schemaRef ds:uri="http://schemas.microsoft.com/sharepoint/v3"/>
    <ds:schemaRef ds:uri="http://schemas.openxmlformats.org/package/2006/metadata/core-properties"/>
    <ds:schemaRef ds:uri="http://purl.org/dc/elements/1.1/"/>
    <ds:schemaRef ds:uri="http://purl.org/dc/dcmitype/"/>
    <ds:schemaRef ds:uri="http://schemas.microsoft.com/office/2006/metadata/properties"/>
    <ds:schemaRef ds:uri="http://schemas.microsoft.com/office/infopath/2007/PartnerControls"/>
    <ds:schemaRef ds:uri="61d2b80f-bbce-4555-9ac5-a2a7d4f75ca0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</TotalTime>
  <Words>176</Words>
  <Application>Microsoft Office PowerPoint</Application>
  <PresentationFormat>Widescreen</PresentationFormat>
  <Paragraphs>23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BRANDI M XIONG</dc:creator>
  <cp:lastModifiedBy>LAURA T PEACOCK</cp:lastModifiedBy>
  <cp:revision>5</cp:revision>
  <dcterms:created xsi:type="dcterms:W3CDTF">2022-03-08T15:04:36Z</dcterms:created>
  <dcterms:modified xsi:type="dcterms:W3CDTF">2022-05-27T22:01:42Z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0x010100838A01932A7F094CBEF3148B354A32BD</vt:lpwstr>
  </property>
  <property fmtid="{D5CDD505-2E9C-101B-9397-08002B2CF9AE}" pid="3" name="MediaServiceImageTags">
    <vt:lpwstr/>
  </property>
</Properties>
</file>