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95" r:id="rId3"/>
    <p:sldId id="294" r:id="rId4"/>
    <p:sldId id="310" r:id="rId5"/>
    <p:sldId id="309" r:id="rId6"/>
    <p:sldId id="303" r:id="rId7"/>
    <p:sldId id="269" r:id="rId8"/>
    <p:sldId id="263" r:id="rId9"/>
    <p:sldId id="298" r:id="rId10"/>
    <p:sldId id="292" r:id="rId11"/>
    <p:sldId id="301" r:id="rId12"/>
    <p:sldId id="304" r:id="rId13"/>
    <p:sldId id="307" r:id="rId14"/>
    <p:sldId id="291" r:id="rId15"/>
    <p:sldId id="299" r:id="rId16"/>
    <p:sldId id="302" r:id="rId17"/>
    <p:sldId id="300" r:id="rId18"/>
    <p:sldId id="281" r:id="rId19"/>
    <p:sldId id="290" r:id="rId20"/>
    <p:sldId id="287" r:id="rId21"/>
  </p:sldIdLst>
  <p:sldSz cx="9829800" cy="7543800"/>
  <p:notesSz cx="6858000" cy="9144000"/>
  <p:defaultTextStyle>
    <a:defPPr>
      <a:defRPr lang="en-US"/>
    </a:defPPr>
    <a:lvl1pPr marL="0" algn="l" defTabSz="496323" rtl="0" eaLnBrk="1" latinLnBrk="0" hangingPunct="1">
      <a:defRPr sz="1954" kern="1200">
        <a:solidFill>
          <a:schemeClr val="tx1"/>
        </a:solidFill>
        <a:latin typeface="+mn-lt"/>
        <a:ea typeface="+mn-ea"/>
        <a:cs typeface="+mn-cs"/>
      </a:defRPr>
    </a:lvl1pPr>
    <a:lvl2pPr marL="496323" algn="l" defTabSz="496323" rtl="0" eaLnBrk="1" latinLnBrk="0" hangingPunct="1">
      <a:defRPr sz="1954" kern="1200">
        <a:solidFill>
          <a:schemeClr val="tx1"/>
        </a:solidFill>
        <a:latin typeface="+mn-lt"/>
        <a:ea typeface="+mn-ea"/>
        <a:cs typeface="+mn-cs"/>
      </a:defRPr>
    </a:lvl2pPr>
    <a:lvl3pPr marL="992648" algn="l" defTabSz="496323" rtl="0" eaLnBrk="1" latinLnBrk="0" hangingPunct="1">
      <a:defRPr sz="1954" kern="1200">
        <a:solidFill>
          <a:schemeClr val="tx1"/>
        </a:solidFill>
        <a:latin typeface="+mn-lt"/>
        <a:ea typeface="+mn-ea"/>
        <a:cs typeface="+mn-cs"/>
      </a:defRPr>
    </a:lvl3pPr>
    <a:lvl4pPr marL="1488972" algn="l" defTabSz="496323" rtl="0" eaLnBrk="1" latinLnBrk="0" hangingPunct="1">
      <a:defRPr sz="1954" kern="1200">
        <a:solidFill>
          <a:schemeClr val="tx1"/>
        </a:solidFill>
        <a:latin typeface="+mn-lt"/>
        <a:ea typeface="+mn-ea"/>
        <a:cs typeface="+mn-cs"/>
      </a:defRPr>
    </a:lvl4pPr>
    <a:lvl5pPr marL="1985296" algn="l" defTabSz="496323" rtl="0" eaLnBrk="1" latinLnBrk="0" hangingPunct="1">
      <a:defRPr sz="1954" kern="1200">
        <a:solidFill>
          <a:schemeClr val="tx1"/>
        </a:solidFill>
        <a:latin typeface="+mn-lt"/>
        <a:ea typeface="+mn-ea"/>
        <a:cs typeface="+mn-cs"/>
      </a:defRPr>
    </a:lvl5pPr>
    <a:lvl6pPr marL="2481620" algn="l" defTabSz="496323" rtl="0" eaLnBrk="1" latinLnBrk="0" hangingPunct="1">
      <a:defRPr sz="1954" kern="1200">
        <a:solidFill>
          <a:schemeClr val="tx1"/>
        </a:solidFill>
        <a:latin typeface="+mn-lt"/>
        <a:ea typeface="+mn-ea"/>
        <a:cs typeface="+mn-cs"/>
      </a:defRPr>
    </a:lvl6pPr>
    <a:lvl7pPr marL="2977944" algn="l" defTabSz="496323" rtl="0" eaLnBrk="1" latinLnBrk="0" hangingPunct="1">
      <a:defRPr sz="1954" kern="1200">
        <a:solidFill>
          <a:schemeClr val="tx1"/>
        </a:solidFill>
        <a:latin typeface="+mn-lt"/>
        <a:ea typeface="+mn-ea"/>
        <a:cs typeface="+mn-cs"/>
      </a:defRPr>
    </a:lvl7pPr>
    <a:lvl8pPr marL="3474268" algn="l" defTabSz="496323" rtl="0" eaLnBrk="1" latinLnBrk="0" hangingPunct="1">
      <a:defRPr sz="1954" kern="1200">
        <a:solidFill>
          <a:schemeClr val="tx1"/>
        </a:solidFill>
        <a:latin typeface="+mn-lt"/>
        <a:ea typeface="+mn-ea"/>
        <a:cs typeface="+mn-cs"/>
      </a:defRPr>
    </a:lvl8pPr>
    <a:lvl9pPr marL="3970592" algn="l" defTabSz="496323" rtl="0" eaLnBrk="1" latinLnBrk="0" hangingPunct="1">
      <a:defRPr sz="195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056C9-9854-6932-7AC5-C9BFD561E42C}" v="38" dt="2021-08-19T12:52:25.748"/>
    <p1510:client id="{2E1DBF02-159E-5395-C8A0-99FE4AEE08B6}" v="96" dt="2021-08-19T14:52:19.042"/>
    <p1510:client id="{73B76C65-D04C-0EFE-07F4-237E83B69738}" v="54" dt="2021-08-18T01:41:22.940"/>
    <p1510:client id="{8B166F03-E1F3-829C-F03B-DB111F27D895}" v="5" dt="2021-08-16T13:50:28.351"/>
    <p1510:client id="{B1108819-CA61-462D-AD90-27B1A00D3166}" v="153" dt="2021-08-19T14:05:36.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96" autoAdjust="0"/>
    <p:restoredTop sz="94660"/>
  </p:normalViewPr>
  <p:slideViewPr>
    <p:cSldViewPr snapToGrid="0">
      <p:cViewPr varScale="1">
        <p:scale>
          <a:sx n="109" d="100"/>
          <a:sy n="109" d="100"/>
        </p:scale>
        <p:origin x="9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c4ae055b8dd3d9f8257f37d17dcd0152a814e0b385ee2a2fa5f4545995642525::" providerId="AD" clId="Web-{73B76C65-D04C-0EFE-07F4-237E83B69738}"/>
    <pc:docChg chg="addSld delSld modSld">
      <pc:chgData name="Guest User" userId="S::urn:spo:anon#c4ae055b8dd3d9f8257f37d17dcd0152a814e0b385ee2a2fa5f4545995642525::" providerId="AD" clId="Web-{73B76C65-D04C-0EFE-07F4-237E83B69738}" dt="2021-08-18T01:41:22.940" v="30" actId="14100"/>
      <pc:docMkLst>
        <pc:docMk/>
      </pc:docMkLst>
      <pc:sldChg chg="addSp modSp del mod setBg setClrOvrMap">
        <pc:chgData name="Guest User" userId="S::urn:spo:anon#c4ae055b8dd3d9f8257f37d17dcd0152a814e0b385ee2a2fa5f4545995642525::" providerId="AD" clId="Web-{73B76C65-D04C-0EFE-07F4-237E83B69738}" dt="2021-08-18T01:39:51.423" v="3"/>
        <pc:sldMkLst>
          <pc:docMk/>
          <pc:sldMk cId="1589601545" sldId="308"/>
        </pc:sldMkLst>
        <pc:spChg chg="mod">
          <ac:chgData name="Guest User" userId="S::urn:spo:anon#c4ae055b8dd3d9f8257f37d17dcd0152a814e0b385ee2a2fa5f4545995642525::" providerId="AD" clId="Web-{73B76C65-D04C-0EFE-07F4-237E83B69738}" dt="2021-08-18T01:39:20.016" v="2"/>
          <ac:spMkLst>
            <pc:docMk/>
            <pc:sldMk cId="1589601545" sldId="308"/>
            <ac:spMk id="5" creationId="{8C452583-9F99-4470-9BAC-3A1A275FB0CB}"/>
          </ac:spMkLst>
        </pc:spChg>
        <pc:spChg chg="add">
          <ac:chgData name="Guest User" userId="S::urn:spo:anon#c4ae055b8dd3d9f8257f37d17dcd0152a814e0b385ee2a2fa5f4545995642525::" providerId="AD" clId="Web-{73B76C65-D04C-0EFE-07F4-237E83B69738}" dt="2021-08-18T01:39:20.016" v="2"/>
          <ac:spMkLst>
            <pc:docMk/>
            <pc:sldMk cId="1589601545" sldId="308"/>
            <ac:spMk id="10" creationId="{0671A8AE-40A1-4631-A6B8-581AFF065482}"/>
          </ac:spMkLst>
        </pc:spChg>
        <pc:spChg chg="add">
          <ac:chgData name="Guest User" userId="S::urn:spo:anon#c4ae055b8dd3d9f8257f37d17dcd0152a814e0b385ee2a2fa5f4545995642525::" providerId="AD" clId="Web-{73B76C65-D04C-0EFE-07F4-237E83B69738}" dt="2021-08-18T01:39:20.016" v="2"/>
          <ac:spMkLst>
            <pc:docMk/>
            <pc:sldMk cId="1589601545" sldId="308"/>
            <ac:spMk id="12" creationId="{AB58EF07-17C2-48CF-ABB0-EEF1F17CB8F0}"/>
          </ac:spMkLst>
        </pc:spChg>
        <pc:spChg chg="add">
          <ac:chgData name="Guest User" userId="S::urn:spo:anon#c4ae055b8dd3d9f8257f37d17dcd0152a814e0b385ee2a2fa5f4545995642525::" providerId="AD" clId="Web-{73B76C65-D04C-0EFE-07F4-237E83B69738}" dt="2021-08-18T01:39:20.016" v="2"/>
          <ac:spMkLst>
            <pc:docMk/>
            <pc:sldMk cId="1589601545" sldId="308"/>
            <ac:spMk id="14" creationId="{AF2F604E-43BE-4DC3-B983-E071523364F8}"/>
          </ac:spMkLst>
        </pc:spChg>
        <pc:spChg chg="add">
          <ac:chgData name="Guest User" userId="S::urn:spo:anon#c4ae055b8dd3d9f8257f37d17dcd0152a814e0b385ee2a2fa5f4545995642525::" providerId="AD" clId="Web-{73B76C65-D04C-0EFE-07F4-237E83B69738}" dt="2021-08-18T01:39:20.016" v="2"/>
          <ac:spMkLst>
            <pc:docMk/>
            <pc:sldMk cId="1589601545" sldId="308"/>
            <ac:spMk id="16" creationId="{08C9B587-E65E-4B52-B37C-ABEBB6E87928}"/>
          </ac:spMkLst>
        </pc:spChg>
        <pc:picChg chg="mod">
          <ac:chgData name="Guest User" userId="S::urn:spo:anon#c4ae055b8dd3d9f8257f37d17dcd0152a814e0b385ee2a2fa5f4545995642525::" providerId="AD" clId="Web-{73B76C65-D04C-0EFE-07F4-237E83B69738}" dt="2021-08-18T01:39:20.016" v="2"/>
          <ac:picMkLst>
            <pc:docMk/>
            <pc:sldMk cId="1589601545" sldId="308"/>
            <ac:picMk id="3" creationId="{FBDC169A-1621-4F0B-8E6C-4AC50DBC116C}"/>
          </ac:picMkLst>
        </pc:picChg>
      </pc:sldChg>
      <pc:sldChg chg="modSp add replId">
        <pc:chgData name="Guest User" userId="S::urn:spo:anon#c4ae055b8dd3d9f8257f37d17dcd0152a814e0b385ee2a2fa5f4545995642525::" providerId="AD" clId="Web-{73B76C65-D04C-0EFE-07F4-237E83B69738}" dt="2021-08-18T01:41:22.940" v="30" actId="14100"/>
        <pc:sldMkLst>
          <pc:docMk/>
          <pc:sldMk cId="3777608051" sldId="310"/>
        </pc:sldMkLst>
        <pc:spChg chg="mod">
          <ac:chgData name="Guest User" userId="S::urn:spo:anon#c4ae055b8dd3d9f8257f37d17dcd0152a814e0b385ee2a2fa5f4545995642525::" providerId="AD" clId="Web-{73B76C65-D04C-0EFE-07F4-237E83B69738}" dt="2021-08-18T01:40:29.986" v="26" actId="20577"/>
          <ac:spMkLst>
            <pc:docMk/>
            <pc:sldMk cId="3777608051" sldId="310"/>
            <ac:spMk id="5" creationId="{8C452583-9F99-4470-9BAC-3A1A275FB0CB}"/>
          </ac:spMkLst>
        </pc:spChg>
        <pc:picChg chg="mod">
          <ac:chgData name="Guest User" userId="S::urn:spo:anon#c4ae055b8dd3d9f8257f37d17dcd0152a814e0b385ee2a2fa5f4545995642525::" providerId="AD" clId="Web-{73B76C65-D04C-0EFE-07F4-237E83B69738}" dt="2021-08-18T01:41:22.940" v="30" actId="14100"/>
          <ac:picMkLst>
            <pc:docMk/>
            <pc:sldMk cId="3777608051" sldId="310"/>
            <ac:picMk id="4" creationId="{3F2C9536-090B-0C49-B7E7-8603AEFAB794}"/>
          </ac:picMkLst>
        </pc:picChg>
      </pc:sldChg>
    </pc:docChg>
  </pc:docChgLst>
  <pc:docChgLst>
    <pc:chgData name="JAMIE  BARBER" userId="S::barberj1@scsk12.org::6bc27540-e99e-4fac-979c-50ff28d1404a" providerId="AD" clId="Web-{B1108819-CA61-462D-AD90-27B1A00D3166}"/>
    <pc:docChg chg="modSld">
      <pc:chgData name="JAMIE  BARBER" userId="S::barberj1@scsk12.org::6bc27540-e99e-4fac-979c-50ff28d1404a" providerId="AD" clId="Web-{B1108819-CA61-462D-AD90-27B1A00D3166}" dt="2021-08-19T14:05:36.485" v="81"/>
      <pc:docMkLst>
        <pc:docMk/>
      </pc:docMkLst>
      <pc:sldChg chg="modSp">
        <pc:chgData name="JAMIE  BARBER" userId="S::barberj1@scsk12.org::6bc27540-e99e-4fac-979c-50ff28d1404a" providerId="AD" clId="Web-{B1108819-CA61-462D-AD90-27B1A00D3166}" dt="2021-08-19T13:49:17.368" v="15" actId="20577"/>
        <pc:sldMkLst>
          <pc:docMk/>
          <pc:sldMk cId="4074065688" sldId="269"/>
        </pc:sldMkLst>
        <pc:spChg chg="mod">
          <ac:chgData name="JAMIE  BARBER" userId="S::barberj1@scsk12.org::6bc27540-e99e-4fac-979c-50ff28d1404a" providerId="AD" clId="Web-{B1108819-CA61-462D-AD90-27B1A00D3166}" dt="2021-08-19T13:49:17.368" v="15" actId="20577"/>
          <ac:spMkLst>
            <pc:docMk/>
            <pc:sldMk cId="4074065688" sldId="269"/>
            <ac:spMk id="3" creationId="{B0511BEE-2262-4AED-BF0A-C900CF1C3B7F}"/>
          </ac:spMkLst>
        </pc:spChg>
      </pc:sldChg>
      <pc:sldChg chg="modSp">
        <pc:chgData name="JAMIE  BARBER" userId="S::barberj1@scsk12.org::6bc27540-e99e-4fac-979c-50ff28d1404a" providerId="AD" clId="Web-{B1108819-CA61-462D-AD90-27B1A00D3166}" dt="2021-08-19T14:03:17.731" v="80" actId="20577"/>
        <pc:sldMkLst>
          <pc:docMk/>
          <pc:sldMk cId="1159037824" sldId="291"/>
        </pc:sldMkLst>
        <pc:spChg chg="mod">
          <ac:chgData name="JAMIE  BARBER" userId="S::barberj1@scsk12.org::6bc27540-e99e-4fac-979c-50ff28d1404a" providerId="AD" clId="Web-{B1108819-CA61-462D-AD90-27B1A00D3166}" dt="2021-08-19T14:03:17.731" v="80" actId="20577"/>
          <ac:spMkLst>
            <pc:docMk/>
            <pc:sldMk cId="1159037824" sldId="291"/>
            <ac:spMk id="2" creationId="{1FD567E5-49D2-3343-BBE1-481797B4D2B0}"/>
          </ac:spMkLst>
        </pc:spChg>
      </pc:sldChg>
      <pc:sldChg chg="modSp">
        <pc:chgData name="JAMIE  BARBER" userId="S::barberj1@scsk12.org::6bc27540-e99e-4fac-979c-50ff28d1404a" providerId="AD" clId="Web-{B1108819-CA61-462D-AD90-27B1A00D3166}" dt="2021-08-19T13:56:52.770" v="70" actId="20577"/>
        <pc:sldMkLst>
          <pc:docMk/>
          <pc:sldMk cId="2237074183" sldId="292"/>
        </pc:sldMkLst>
        <pc:spChg chg="mod">
          <ac:chgData name="JAMIE  BARBER" userId="S::barberj1@scsk12.org::6bc27540-e99e-4fac-979c-50ff28d1404a" providerId="AD" clId="Web-{B1108819-CA61-462D-AD90-27B1A00D3166}" dt="2021-08-19T13:56:52.770" v="70" actId="20577"/>
          <ac:spMkLst>
            <pc:docMk/>
            <pc:sldMk cId="2237074183" sldId="292"/>
            <ac:spMk id="6" creationId="{1B4B272A-A1A9-46E7-A3E7-743A99C0E7BC}"/>
          </ac:spMkLst>
        </pc:spChg>
      </pc:sldChg>
      <pc:sldChg chg="mod modShow">
        <pc:chgData name="JAMIE  BARBER" userId="S::barberj1@scsk12.org::6bc27540-e99e-4fac-979c-50ff28d1404a" providerId="AD" clId="Web-{B1108819-CA61-462D-AD90-27B1A00D3166}" dt="2021-08-19T14:05:36.485" v="81"/>
        <pc:sldMkLst>
          <pc:docMk/>
          <pc:sldMk cId="420121803" sldId="302"/>
        </pc:sldMkLst>
      </pc:sldChg>
      <pc:sldChg chg="addSp modSp">
        <pc:chgData name="JAMIE  BARBER" userId="S::barberj1@scsk12.org::6bc27540-e99e-4fac-979c-50ff28d1404a" providerId="AD" clId="Web-{B1108819-CA61-462D-AD90-27B1A00D3166}" dt="2021-08-19T13:51:44.169" v="30" actId="20577"/>
        <pc:sldMkLst>
          <pc:docMk/>
          <pc:sldMk cId="560375119" sldId="303"/>
        </pc:sldMkLst>
        <pc:spChg chg="add mod">
          <ac:chgData name="JAMIE  BARBER" userId="S::barberj1@scsk12.org::6bc27540-e99e-4fac-979c-50ff28d1404a" providerId="AD" clId="Web-{B1108819-CA61-462D-AD90-27B1A00D3166}" dt="2021-08-19T13:51:44.169" v="30" actId="20577"/>
          <ac:spMkLst>
            <pc:docMk/>
            <pc:sldMk cId="560375119" sldId="303"/>
            <ac:spMk id="3" creationId="{ABAE5A1A-827C-490C-A5D4-EE27762A4FD9}"/>
          </ac:spMkLst>
        </pc:spChg>
        <pc:spChg chg="mod">
          <ac:chgData name="JAMIE  BARBER" userId="S::barberj1@scsk12.org::6bc27540-e99e-4fac-979c-50ff28d1404a" providerId="AD" clId="Web-{B1108819-CA61-462D-AD90-27B1A00D3166}" dt="2021-08-19T13:49:41.760" v="18" actId="1076"/>
          <ac:spMkLst>
            <pc:docMk/>
            <pc:sldMk cId="560375119" sldId="303"/>
            <ac:spMk id="13" creationId="{FD0C9725-5F47-4B48-96F9-4A62D644E2FB}"/>
          </ac:spMkLst>
        </pc:spChg>
        <pc:spChg chg="mod">
          <ac:chgData name="JAMIE  BARBER" userId="S::barberj1@scsk12.org::6bc27540-e99e-4fac-979c-50ff28d1404a" providerId="AD" clId="Web-{B1108819-CA61-462D-AD90-27B1A00D3166}" dt="2021-08-19T13:49:31.697" v="17" actId="20577"/>
          <ac:spMkLst>
            <pc:docMk/>
            <pc:sldMk cId="560375119" sldId="303"/>
            <ac:spMk id="15" creationId="{C74C95C6-1150-7E4A-B8A9-8952F50DD016}"/>
          </ac:spMkLst>
        </pc:spChg>
      </pc:sldChg>
    </pc:docChg>
  </pc:docChgLst>
  <pc:docChgLst>
    <pc:chgData name="Guest User" userId="S::urn:spo:anon#297e46422833c8b384bb4dc6a2628b87990d62712b9470f60387b81041af3819::" providerId="AD" clId="Web-{8B166F03-E1F3-829C-F03B-DB111F27D895}"/>
    <pc:docChg chg="modSld">
      <pc:chgData name="Guest User" userId="S::urn:spo:anon#297e46422833c8b384bb4dc6a2628b87990d62712b9470f60387b81041af3819::" providerId="AD" clId="Web-{8B166F03-E1F3-829C-F03B-DB111F27D895}" dt="2021-08-16T13:50:28.351" v="4" actId="1076"/>
      <pc:docMkLst>
        <pc:docMk/>
      </pc:docMkLst>
      <pc:sldChg chg="addSp modSp">
        <pc:chgData name="Guest User" userId="S::urn:spo:anon#297e46422833c8b384bb4dc6a2628b87990d62712b9470f60387b81041af3819::" providerId="AD" clId="Web-{8B166F03-E1F3-829C-F03B-DB111F27D895}" dt="2021-08-16T13:50:28.351" v="4" actId="1076"/>
        <pc:sldMkLst>
          <pc:docMk/>
          <pc:sldMk cId="1148410329" sldId="309"/>
        </pc:sldMkLst>
        <pc:picChg chg="add mod">
          <ac:chgData name="Guest User" userId="S::urn:spo:anon#297e46422833c8b384bb4dc6a2628b87990d62712b9470f60387b81041af3819::" providerId="AD" clId="Web-{8B166F03-E1F3-829C-F03B-DB111F27D895}" dt="2021-08-16T13:50:28.351" v="4" actId="1076"/>
          <ac:picMkLst>
            <pc:docMk/>
            <pc:sldMk cId="1148410329" sldId="309"/>
            <ac:picMk id="2" creationId="{1D3AD941-F5C0-4806-90DF-5D5C4F263800}"/>
          </ac:picMkLst>
        </pc:picChg>
      </pc:sldChg>
    </pc:docChg>
  </pc:docChgLst>
  <pc:docChgLst>
    <pc:chgData name="JAMIE  BARBER" userId="S::barberj1@scsk12.org::6bc27540-e99e-4fac-979c-50ff28d1404a" providerId="AD" clId="Web-{072056C9-9854-6932-7AC5-C9BFD561E42C}"/>
    <pc:docChg chg="modSld">
      <pc:chgData name="JAMIE  BARBER" userId="S::barberj1@scsk12.org::6bc27540-e99e-4fac-979c-50ff28d1404a" providerId="AD" clId="Web-{072056C9-9854-6932-7AC5-C9BFD561E42C}" dt="2021-08-19T12:52:25.654" v="18" actId="1076"/>
      <pc:docMkLst>
        <pc:docMk/>
      </pc:docMkLst>
      <pc:sldChg chg="addSp modSp">
        <pc:chgData name="JAMIE  BARBER" userId="S::barberj1@scsk12.org::6bc27540-e99e-4fac-979c-50ff28d1404a" providerId="AD" clId="Web-{072056C9-9854-6932-7AC5-C9BFD561E42C}" dt="2021-08-19T12:52:25.654" v="18" actId="1076"/>
        <pc:sldMkLst>
          <pc:docMk/>
          <pc:sldMk cId="4074065688" sldId="269"/>
        </pc:sldMkLst>
        <pc:spChg chg="mod">
          <ac:chgData name="JAMIE  BARBER" userId="S::barberj1@scsk12.org::6bc27540-e99e-4fac-979c-50ff28d1404a" providerId="AD" clId="Web-{072056C9-9854-6932-7AC5-C9BFD561E42C}" dt="2021-08-19T12:52:04.076" v="5" actId="20577"/>
          <ac:spMkLst>
            <pc:docMk/>
            <pc:sldMk cId="4074065688" sldId="269"/>
            <ac:spMk id="2" creationId="{2E5B0B30-6508-4C06-8B09-8EC6EBE95C2E}"/>
          </ac:spMkLst>
        </pc:spChg>
        <pc:spChg chg="add mod">
          <ac:chgData name="JAMIE  BARBER" userId="S::barberj1@scsk12.org::6bc27540-e99e-4fac-979c-50ff28d1404a" providerId="AD" clId="Web-{072056C9-9854-6932-7AC5-C9BFD561E42C}" dt="2021-08-19T12:52:25.654" v="18" actId="1076"/>
          <ac:spMkLst>
            <pc:docMk/>
            <pc:sldMk cId="4074065688" sldId="269"/>
            <ac:spMk id="3" creationId="{B0511BEE-2262-4AED-BF0A-C900CF1C3B7F}"/>
          </ac:spMkLst>
        </pc:spChg>
      </pc:sldChg>
      <pc:sldChg chg="modSp">
        <pc:chgData name="JAMIE  BARBER" userId="S::barberj1@scsk12.org::6bc27540-e99e-4fac-979c-50ff28d1404a" providerId="AD" clId="Web-{072056C9-9854-6932-7AC5-C9BFD561E42C}" dt="2021-08-19T12:51:47.404" v="4" actId="20577"/>
        <pc:sldMkLst>
          <pc:docMk/>
          <pc:sldMk cId="75574071" sldId="281"/>
        </pc:sldMkLst>
        <pc:spChg chg="mod">
          <ac:chgData name="JAMIE  BARBER" userId="S::barberj1@scsk12.org::6bc27540-e99e-4fac-979c-50ff28d1404a" providerId="AD" clId="Web-{072056C9-9854-6932-7AC5-C9BFD561E42C}" dt="2021-08-19T12:51:47.404" v="4" actId="20577"/>
          <ac:spMkLst>
            <pc:docMk/>
            <pc:sldMk cId="75574071" sldId="281"/>
            <ac:spMk id="2" creationId="{3077B222-F9C9-4672-B888-473CA1EED0F7}"/>
          </ac:spMkLst>
        </pc:spChg>
      </pc:sldChg>
    </pc:docChg>
  </pc:docChgLst>
  <pc:docChgLst>
    <pc:chgData name="JAMIE  BARBER" userId="S::barberj1@scsk12.org::6bc27540-e99e-4fac-979c-50ff28d1404a" providerId="AD" clId="Web-{2E1DBF02-159E-5395-C8A0-99FE4AEE08B6}"/>
    <pc:docChg chg="modSld">
      <pc:chgData name="JAMIE  BARBER" userId="S::barberj1@scsk12.org::6bc27540-e99e-4fac-979c-50ff28d1404a" providerId="AD" clId="Web-{2E1DBF02-159E-5395-C8A0-99FE4AEE08B6}" dt="2021-08-19T14:52:19.042" v="49" actId="20577"/>
      <pc:docMkLst>
        <pc:docMk/>
      </pc:docMkLst>
      <pc:sldChg chg="modSp">
        <pc:chgData name="JAMIE  BARBER" userId="S::barberj1@scsk12.org::6bc27540-e99e-4fac-979c-50ff28d1404a" providerId="AD" clId="Web-{2E1DBF02-159E-5395-C8A0-99FE4AEE08B6}" dt="2021-08-19T14:52:19.042" v="49" actId="20577"/>
        <pc:sldMkLst>
          <pc:docMk/>
          <pc:sldMk cId="372759888" sldId="295"/>
        </pc:sldMkLst>
        <pc:spChg chg="mod">
          <ac:chgData name="JAMIE  BARBER" userId="S::barberj1@scsk12.org::6bc27540-e99e-4fac-979c-50ff28d1404a" providerId="AD" clId="Web-{2E1DBF02-159E-5395-C8A0-99FE4AEE08B6}" dt="2021-08-19T14:52:19.042" v="49" actId="20577"/>
          <ac:spMkLst>
            <pc:docMk/>
            <pc:sldMk cId="372759888" sldId="295"/>
            <ac:spMk id="3" creationId="{A1A29FDF-F7DF-9D49-9E41-89395A69147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7235" y="1234601"/>
            <a:ext cx="8355330" cy="2626360"/>
          </a:xfrm>
        </p:spPr>
        <p:txBody>
          <a:bodyPr anchor="b"/>
          <a:lstStyle>
            <a:lvl1pPr algn="ctr">
              <a:defRPr sz="3047"/>
            </a:lvl1pPr>
          </a:lstStyle>
          <a:p>
            <a:r>
              <a:rPr lang="en-US"/>
              <a:t>Click to edit Master title style</a:t>
            </a:r>
            <a:endParaRPr lang="en-US" dirty="0"/>
          </a:p>
        </p:txBody>
      </p:sp>
      <p:sp>
        <p:nvSpPr>
          <p:cNvPr id="3" name="Subtitle 2"/>
          <p:cNvSpPr>
            <a:spLocks noGrp="1"/>
          </p:cNvSpPr>
          <p:nvPr>
            <p:ph type="subTitle" idx="1"/>
          </p:nvPr>
        </p:nvSpPr>
        <p:spPr>
          <a:xfrm>
            <a:off x="1228725" y="3962243"/>
            <a:ext cx="7372350" cy="1821338"/>
          </a:xfrm>
        </p:spPr>
        <p:txBody>
          <a:bodyPr/>
          <a:lstStyle>
            <a:lvl1pPr marL="0" indent="0" algn="ctr">
              <a:buNone/>
              <a:defRPr sz="1219"/>
            </a:lvl1pPr>
            <a:lvl2pPr marL="232196" indent="0" algn="ctr">
              <a:buNone/>
              <a:defRPr sz="1016"/>
            </a:lvl2pPr>
            <a:lvl3pPr marL="464392" indent="0" algn="ctr">
              <a:buNone/>
              <a:defRPr sz="914"/>
            </a:lvl3pPr>
            <a:lvl4pPr marL="696588" indent="0" algn="ctr">
              <a:buNone/>
              <a:defRPr sz="813"/>
            </a:lvl4pPr>
            <a:lvl5pPr marL="928784" indent="0" algn="ctr">
              <a:buNone/>
              <a:defRPr sz="813"/>
            </a:lvl5pPr>
            <a:lvl6pPr marL="1160980" indent="0" algn="ctr">
              <a:buNone/>
              <a:defRPr sz="813"/>
            </a:lvl6pPr>
            <a:lvl7pPr marL="1393176" indent="0" algn="ctr">
              <a:buNone/>
              <a:defRPr sz="813"/>
            </a:lvl7pPr>
            <a:lvl8pPr marL="1625372" indent="0" algn="ctr">
              <a:buNone/>
              <a:defRPr sz="813"/>
            </a:lvl8pPr>
            <a:lvl9pPr marL="1857568" indent="0" algn="ctr">
              <a:buNone/>
              <a:defRPr sz="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70708D-3319-48DB-954E-F3E7E1172CC4}" type="datetimeFigureOut">
              <a:rPr lang="en-US" smtClean="0"/>
              <a:t>8/19/21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1096648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0708D-3319-48DB-954E-F3E7E1172CC4}" type="datetimeFigureOut">
              <a:rPr lang="en-US" smtClean="0"/>
              <a:t>8/19/21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452184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4453" y="401639"/>
            <a:ext cx="2119551" cy="63930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5801" y="401639"/>
            <a:ext cx="6235779" cy="63930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0708D-3319-48DB-954E-F3E7E1172CC4}" type="datetimeFigureOut">
              <a:rPr lang="en-US" smtClean="0"/>
              <a:t>8/19/21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257520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0708D-3319-48DB-954E-F3E7E1172CC4}" type="datetimeFigureOut">
              <a:rPr lang="en-US" smtClean="0"/>
              <a:t>8/19/21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41499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0682" y="1880715"/>
            <a:ext cx="8478203" cy="3138011"/>
          </a:xfrm>
        </p:spPr>
        <p:txBody>
          <a:bodyPr anchor="b"/>
          <a:lstStyle>
            <a:lvl1pPr>
              <a:defRPr sz="3047"/>
            </a:lvl1pPr>
          </a:lstStyle>
          <a:p>
            <a:r>
              <a:rPr lang="en-US"/>
              <a:t>Click to edit Master title style</a:t>
            </a:r>
            <a:endParaRPr lang="en-US" dirty="0"/>
          </a:p>
        </p:txBody>
      </p:sp>
      <p:sp>
        <p:nvSpPr>
          <p:cNvPr id="3" name="Text Placeholder 2"/>
          <p:cNvSpPr>
            <a:spLocks noGrp="1"/>
          </p:cNvSpPr>
          <p:nvPr>
            <p:ph type="body" idx="1"/>
          </p:nvPr>
        </p:nvSpPr>
        <p:spPr>
          <a:xfrm>
            <a:off x="670682" y="5048411"/>
            <a:ext cx="8478203" cy="1650206"/>
          </a:xfrm>
        </p:spPr>
        <p:txBody>
          <a:bodyPr/>
          <a:lstStyle>
            <a:lvl1pPr marL="0" indent="0">
              <a:buNone/>
              <a:defRPr sz="1219">
                <a:solidFill>
                  <a:schemeClr val="tx1"/>
                </a:solidFill>
              </a:defRPr>
            </a:lvl1pPr>
            <a:lvl2pPr marL="232196" indent="0">
              <a:buNone/>
              <a:defRPr sz="1016">
                <a:solidFill>
                  <a:schemeClr val="tx1">
                    <a:tint val="75000"/>
                  </a:schemeClr>
                </a:solidFill>
              </a:defRPr>
            </a:lvl2pPr>
            <a:lvl3pPr marL="464392" indent="0">
              <a:buNone/>
              <a:defRPr sz="914">
                <a:solidFill>
                  <a:schemeClr val="tx1">
                    <a:tint val="75000"/>
                  </a:schemeClr>
                </a:solidFill>
              </a:defRPr>
            </a:lvl3pPr>
            <a:lvl4pPr marL="696588" indent="0">
              <a:buNone/>
              <a:defRPr sz="813">
                <a:solidFill>
                  <a:schemeClr val="tx1">
                    <a:tint val="75000"/>
                  </a:schemeClr>
                </a:solidFill>
              </a:defRPr>
            </a:lvl4pPr>
            <a:lvl5pPr marL="928784" indent="0">
              <a:buNone/>
              <a:defRPr sz="813">
                <a:solidFill>
                  <a:schemeClr val="tx1">
                    <a:tint val="75000"/>
                  </a:schemeClr>
                </a:solidFill>
              </a:defRPr>
            </a:lvl5pPr>
            <a:lvl6pPr marL="1160980" indent="0">
              <a:buNone/>
              <a:defRPr sz="813">
                <a:solidFill>
                  <a:schemeClr val="tx1">
                    <a:tint val="75000"/>
                  </a:schemeClr>
                </a:solidFill>
              </a:defRPr>
            </a:lvl6pPr>
            <a:lvl7pPr marL="1393176" indent="0">
              <a:buNone/>
              <a:defRPr sz="813">
                <a:solidFill>
                  <a:schemeClr val="tx1">
                    <a:tint val="75000"/>
                  </a:schemeClr>
                </a:solidFill>
              </a:defRPr>
            </a:lvl7pPr>
            <a:lvl8pPr marL="1625372" indent="0">
              <a:buNone/>
              <a:defRPr sz="813">
                <a:solidFill>
                  <a:schemeClr val="tx1">
                    <a:tint val="75000"/>
                  </a:schemeClr>
                </a:solidFill>
              </a:defRPr>
            </a:lvl8pPr>
            <a:lvl9pPr marL="1857568" indent="0">
              <a:buNone/>
              <a:defRPr sz="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70708D-3319-48DB-954E-F3E7E1172CC4}" type="datetimeFigureOut">
              <a:rPr lang="en-US" smtClean="0"/>
              <a:t>8/19/21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2037527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5800" y="2008187"/>
            <a:ext cx="4177665" cy="4786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76337" y="2008187"/>
            <a:ext cx="4177665" cy="4786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0708D-3319-48DB-954E-F3E7E1172CC4}" type="datetimeFigureOut">
              <a:rPr lang="en-US" smtClean="0"/>
              <a:t>8/19/21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31017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082" y="401641"/>
            <a:ext cx="8478203" cy="14581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7083" y="1849281"/>
            <a:ext cx="4158466" cy="906303"/>
          </a:xfrm>
        </p:spPr>
        <p:txBody>
          <a:bodyPr anchor="b"/>
          <a:lstStyle>
            <a:lvl1pPr marL="0" indent="0">
              <a:buNone/>
              <a:defRPr sz="1219" b="1"/>
            </a:lvl1pPr>
            <a:lvl2pPr marL="232196" indent="0">
              <a:buNone/>
              <a:defRPr sz="1016" b="1"/>
            </a:lvl2pPr>
            <a:lvl3pPr marL="464392" indent="0">
              <a:buNone/>
              <a:defRPr sz="914" b="1"/>
            </a:lvl3pPr>
            <a:lvl4pPr marL="696588" indent="0">
              <a:buNone/>
              <a:defRPr sz="813" b="1"/>
            </a:lvl4pPr>
            <a:lvl5pPr marL="928784" indent="0">
              <a:buNone/>
              <a:defRPr sz="813" b="1"/>
            </a:lvl5pPr>
            <a:lvl6pPr marL="1160980" indent="0">
              <a:buNone/>
              <a:defRPr sz="813" b="1"/>
            </a:lvl6pPr>
            <a:lvl7pPr marL="1393176" indent="0">
              <a:buNone/>
              <a:defRPr sz="813" b="1"/>
            </a:lvl7pPr>
            <a:lvl8pPr marL="1625372" indent="0">
              <a:buNone/>
              <a:defRPr sz="813" b="1"/>
            </a:lvl8pPr>
            <a:lvl9pPr marL="1857568" indent="0">
              <a:buNone/>
              <a:defRPr sz="813" b="1"/>
            </a:lvl9pPr>
          </a:lstStyle>
          <a:p>
            <a:pPr lvl="0"/>
            <a:r>
              <a:rPr lang="en-US"/>
              <a:t>Click to edit Master text styles</a:t>
            </a:r>
          </a:p>
        </p:txBody>
      </p:sp>
      <p:sp>
        <p:nvSpPr>
          <p:cNvPr id="4" name="Content Placeholder 3"/>
          <p:cNvSpPr>
            <a:spLocks noGrp="1"/>
          </p:cNvSpPr>
          <p:nvPr>
            <p:ph sz="half" idx="2"/>
          </p:nvPr>
        </p:nvSpPr>
        <p:spPr>
          <a:xfrm>
            <a:off x="677083" y="2755582"/>
            <a:ext cx="4158466" cy="4053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6340" y="1849281"/>
            <a:ext cx="4178945" cy="906303"/>
          </a:xfrm>
        </p:spPr>
        <p:txBody>
          <a:bodyPr anchor="b"/>
          <a:lstStyle>
            <a:lvl1pPr marL="0" indent="0">
              <a:buNone/>
              <a:defRPr sz="1219" b="1"/>
            </a:lvl1pPr>
            <a:lvl2pPr marL="232196" indent="0">
              <a:buNone/>
              <a:defRPr sz="1016" b="1"/>
            </a:lvl2pPr>
            <a:lvl3pPr marL="464392" indent="0">
              <a:buNone/>
              <a:defRPr sz="914" b="1"/>
            </a:lvl3pPr>
            <a:lvl4pPr marL="696588" indent="0">
              <a:buNone/>
              <a:defRPr sz="813" b="1"/>
            </a:lvl4pPr>
            <a:lvl5pPr marL="928784" indent="0">
              <a:buNone/>
              <a:defRPr sz="813" b="1"/>
            </a:lvl5pPr>
            <a:lvl6pPr marL="1160980" indent="0">
              <a:buNone/>
              <a:defRPr sz="813" b="1"/>
            </a:lvl6pPr>
            <a:lvl7pPr marL="1393176" indent="0">
              <a:buNone/>
              <a:defRPr sz="813" b="1"/>
            </a:lvl7pPr>
            <a:lvl8pPr marL="1625372" indent="0">
              <a:buNone/>
              <a:defRPr sz="813" b="1"/>
            </a:lvl8pPr>
            <a:lvl9pPr marL="1857568" indent="0">
              <a:buNone/>
              <a:defRPr sz="813" b="1"/>
            </a:lvl9pPr>
          </a:lstStyle>
          <a:p>
            <a:pPr lvl="0"/>
            <a:r>
              <a:rPr lang="en-US"/>
              <a:t>Click to edit Master text styles</a:t>
            </a:r>
          </a:p>
        </p:txBody>
      </p:sp>
      <p:sp>
        <p:nvSpPr>
          <p:cNvPr id="6" name="Content Placeholder 5"/>
          <p:cNvSpPr>
            <a:spLocks noGrp="1"/>
          </p:cNvSpPr>
          <p:nvPr>
            <p:ph sz="quarter" idx="4"/>
          </p:nvPr>
        </p:nvSpPr>
        <p:spPr>
          <a:xfrm>
            <a:off x="4976340" y="2755582"/>
            <a:ext cx="4178945" cy="4053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70708D-3319-48DB-954E-F3E7E1172CC4}" type="datetimeFigureOut">
              <a:rPr lang="en-US" smtClean="0"/>
              <a:t>8/19/21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839219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70708D-3319-48DB-954E-F3E7E1172CC4}" type="datetimeFigureOut">
              <a:rPr lang="en-US" smtClean="0"/>
              <a:t>8/19/21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177193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0708D-3319-48DB-954E-F3E7E1172CC4}" type="datetimeFigureOut">
              <a:rPr lang="en-US" smtClean="0"/>
              <a:t>8/19/21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2478821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502920"/>
            <a:ext cx="3170367" cy="1760220"/>
          </a:xfrm>
        </p:spPr>
        <p:txBody>
          <a:bodyPr anchor="b"/>
          <a:lstStyle>
            <a:lvl1pPr>
              <a:defRPr sz="1625"/>
            </a:lvl1pPr>
          </a:lstStyle>
          <a:p>
            <a:r>
              <a:rPr lang="en-US"/>
              <a:t>Click to edit Master title style</a:t>
            </a:r>
            <a:endParaRPr lang="en-US" dirty="0"/>
          </a:p>
        </p:txBody>
      </p:sp>
      <p:sp>
        <p:nvSpPr>
          <p:cNvPr id="3" name="Content Placeholder 2"/>
          <p:cNvSpPr>
            <a:spLocks noGrp="1"/>
          </p:cNvSpPr>
          <p:nvPr>
            <p:ph idx="1"/>
          </p:nvPr>
        </p:nvSpPr>
        <p:spPr>
          <a:xfrm>
            <a:off x="4178948" y="1086170"/>
            <a:ext cx="4976337" cy="5360988"/>
          </a:xfrm>
        </p:spPr>
        <p:txBody>
          <a:bodyPr/>
          <a:lstStyle>
            <a:lvl1pPr>
              <a:defRPr sz="1625"/>
            </a:lvl1pPr>
            <a:lvl2pPr>
              <a:defRPr sz="1422"/>
            </a:lvl2pPr>
            <a:lvl3pPr>
              <a:defRPr sz="1219"/>
            </a:lvl3pPr>
            <a:lvl4pPr>
              <a:defRPr sz="1016"/>
            </a:lvl4pPr>
            <a:lvl5pPr>
              <a:defRPr sz="1016"/>
            </a:lvl5pPr>
            <a:lvl6pPr>
              <a:defRPr sz="1016"/>
            </a:lvl6pPr>
            <a:lvl7pPr>
              <a:defRPr sz="1016"/>
            </a:lvl7pPr>
            <a:lvl8pPr>
              <a:defRPr sz="1016"/>
            </a:lvl8pPr>
            <a:lvl9pPr>
              <a:defRPr sz="10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079" y="2263141"/>
            <a:ext cx="3170367" cy="4192747"/>
          </a:xfrm>
        </p:spPr>
        <p:txBody>
          <a:bodyPr/>
          <a:lstStyle>
            <a:lvl1pPr marL="0" indent="0">
              <a:buNone/>
              <a:defRPr sz="813"/>
            </a:lvl1pPr>
            <a:lvl2pPr marL="232196" indent="0">
              <a:buNone/>
              <a:defRPr sz="711"/>
            </a:lvl2pPr>
            <a:lvl3pPr marL="464392" indent="0">
              <a:buNone/>
              <a:defRPr sz="609"/>
            </a:lvl3pPr>
            <a:lvl4pPr marL="696588" indent="0">
              <a:buNone/>
              <a:defRPr sz="508"/>
            </a:lvl4pPr>
            <a:lvl5pPr marL="928784" indent="0">
              <a:buNone/>
              <a:defRPr sz="508"/>
            </a:lvl5pPr>
            <a:lvl6pPr marL="1160980" indent="0">
              <a:buNone/>
              <a:defRPr sz="508"/>
            </a:lvl6pPr>
            <a:lvl7pPr marL="1393176" indent="0">
              <a:buNone/>
              <a:defRPr sz="508"/>
            </a:lvl7pPr>
            <a:lvl8pPr marL="1625372" indent="0">
              <a:buNone/>
              <a:defRPr sz="508"/>
            </a:lvl8pPr>
            <a:lvl9pPr marL="1857568" indent="0">
              <a:buNone/>
              <a:defRPr sz="508"/>
            </a:lvl9pPr>
          </a:lstStyle>
          <a:p>
            <a:pPr lvl="0"/>
            <a:r>
              <a:rPr lang="en-US"/>
              <a:t>Click to edit Master text styles</a:t>
            </a:r>
          </a:p>
        </p:txBody>
      </p:sp>
      <p:sp>
        <p:nvSpPr>
          <p:cNvPr id="5" name="Date Placeholder 4"/>
          <p:cNvSpPr>
            <a:spLocks noGrp="1"/>
          </p:cNvSpPr>
          <p:nvPr>
            <p:ph type="dt" sz="half" idx="10"/>
          </p:nvPr>
        </p:nvSpPr>
        <p:spPr/>
        <p:txBody>
          <a:bodyPr/>
          <a:lstStyle/>
          <a:p>
            <a:fld id="{AC70708D-3319-48DB-954E-F3E7E1172CC4}" type="datetimeFigureOut">
              <a:rPr lang="en-US" smtClean="0"/>
              <a:t>8/19/21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4015658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502920"/>
            <a:ext cx="3170367" cy="1760220"/>
          </a:xfrm>
        </p:spPr>
        <p:txBody>
          <a:bodyPr anchor="b"/>
          <a:lstStyle>
            <a:lvl1pPr>
              <a:defRPr sz="1625"/>
            </a:lvl1pPr>
          </a:lstStyle>
          <a:p>
            <a:r>
              <a:rPr lang="en-US"/>
              <a:t>Click to edit Master title style</a:t>
            </a:r>
            <a:endParaRPr lang="en-US" dirty="0"/>
          </a:p>
        </p:txBody>
      </p:sp>
      <p:sp>
        <p:nvSpPr>
          <p:cNvPr id="3" name="Picture Placeholder 2"/>
          <p:cNvSpPr>
            <a:spLocks noGrp="1" noChangeAspect="1"/>
          </p:cNvSpPr>
          <p:nvPr>
            <p:ph type="pic" idx="1"/>
          </p:nvPr>
        </p:nvSpPr>
        <p:spPr>
          <a:xfrm>
            <a:off x="4178948" y="1086170"/>
            <a:ext cx="4976337" cy="5360988"/>
          </a:xfrm>
        </p:spPr>
        <p:txBody>
          <a:bodyPr anchor="t"/>
          <a:lstStyle>
            <a:lvl1pPr marL="0" indent="0">
              <a:buNone/>
              <a:defRPr sz="1625"/>
            </a:lvl1pPr>
            <a:lvl2pPr marL="232196" indent="0">
              <a:buNone/>
              <a:defRPr sz="1422"/>
            </a:lvl2pPr>
            <a:lvl3pPr marL="464392" indent="0">
              <a:buNone/>
              <a:defRPr sz="1219"/>
            </a:lvl3pPr>
            <a:lvl4pPr marL="696588" indent="0">
              <a:buNone/>
              <a:defRPr sz="1016"/>
            </a:lvl4pPr>
            <a:lvl5pPr marL="928784" indent="0">
              <a:buNone/>
              <a:defRPr sz="1016"/>
            </a:lvl5pPr>
            <a:lvl6pPr marL="1160980" indent="0">
              <a:buNone/>
              <a:defRPr sz="1016"/>
            </a:lvl6pPr>
            <a:lvl7pPr marL="1393176" indent="0">
              <a:buNone/>
              <a:defRPr sz="1016"/>
            </a:lvl7pPr>
            <a:lvl8pPr marL="1625372" indent="0">
              <a:buNone/>
              <a:defRPr sz="1016"/>
            </a:lvl8pPr>
            <a:lvl9pPr marL="1857568" indent="0">
              <a:buNone/>
              <a:defRPr sz="1016"/>
            </a:lvl9pPr>
          </a:lstStyle>
          <a:p>
            <a:r>
              <a:rPr lang="en-US"/>
              <a:t>Click icon to add picture</a:t>
            </a:r>
            <a:endParaRPr lang="en-US" dirty="0"/>
          </a:p>
        </p:txBody>
      </p:sp>
      <p:sp>
        <p:nvSpPr>
          <p:cNvPr id="4" name="Text Placeholder 3"/>
          <p:cNvSpPr>
            <a:spLocks noGrp="1"/>
          </p:cNvSpPr>
          <p:nvPr>
            <p:ph type="body" sz="half" idx="2"/>
          </p:nvPr>
        </p:nvSpPr>
        <p:spPr>
          <a:xfrm>
            <a:off x="677079" y="2263141"/>
            <a:ext cx="3170367" cy="4192747"/>
          </a:xfrm>
        </p:spPr>
        <p:txBody>
          <a:bodyPr/>
          <a:lstStyle>
            <a:lvl1pPr marL="0" indent="0">
              <a:buNone/>
              <a:defRPr sz="813"/>
            </a:lvl1pPr>
            <a:lvl2pPr marL="232196" indent="0">
              <a:buNone/>
              <a:defRPr sz="711"/>
            </a:lvl2pPr>
            <a:lvl3pPr marL="464392" indent="0">
              <a:buNone/>
              <a:defRPr sz="609"/>
            </a:lvl3pPr>
            <a:lvl4pPr marL="696588" indent="0">
              <a:buNone/>
              <a:defRPr sz="508"/>
            </a:lvl4pPr>
            <a:lvl5pPr marL="928784" indent="0">
              <a:buNone/>
              <a:defRPr sz="508"/>
            </a:lvl5pPr>
            <a:lvl6pPr marL="1160980" indent="0">
              <a:buNone/>
              <a:defRPr sz="508"/>
            </a:lvl6pPr>
            <a:lvl7pPr marL="1393176" indent="0">
              <a:buNone/>
              <a:defRPr sz="508"/>
            </a:lvl7pPr>
            <a:lvl8pPr marL="1625372" indent="0">
              <a:buNone/>
              <a:defRPr sz="508"/>
            </a:lvl8pPr>
            <a:lvl9pPr marL="1857568" indent="0">
              <a:buNone/>
              <a:defRPr sz="508"/>
            </a:lvl9pPr>
          </a:lstStyle>
          <a:p>
            <a:pPr lvl="0"/>
            <a:r>
              <a:rPr lang="en-US"/>
              <a:t>Click to edit Master text styles</a:t>
            </a:r>
          </a:p>
        </p:txBody>
      </p:sp>
      <p:sp>
        <p:nvSpPr>
          <p:cNvPr id="5" name="Date Placeholder 4"/>
          <p:cNvSpPr>
            <a:spLocks noGrp="1"/>
          </p:cNvSpPr>
          <p:nvPr>
            <p:ph type="dt" sz="half" idx="10"/>
          </p:nvPr>
        </p:nvSpPr>
        <p:spPr/>
        <p:txBody>
          <a:bodyPr/>
          <a:lstStyle/>
          <a:p>
            <a:fld id="{AC70708D-3319-48DB-954E-F3E7E1172CC4}" type="datetimeFigureOut">
              <a:rPr lang="en-US" smtClean="0"/>
              <a:t>8/19/21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2317791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5801" y="401641"/>
            <a:ext cx="8478203" cy="145811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5801" y="2008187"/>
            <a:ext cx="8478203" cy="4786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5800" y="6991988"/>
            <a:ext cx="2211705" cy="401637"/>
          </a:xfrm>
          <a:prstGeom prst="rect">
            <a:avLst/>
          </a:prstGeom>
        </p:spPr>
        <p:txBody>
          <a:bodyPr vert="horz" lIns="91440" tIns="45720" rIns="91440" bIns="45720" rtlCol="0" anchor="ctr"/>
          <a:lstStyle>
            <a:lvl1pPr algn="l">
              <a:defRPr sz="609">
                <a:solidFill>
                  <a:schemeClr val="tx1">
                    <a:tint val="75000"/>
                  </a:schemeClr>
                </a:solidFill>
              </a:defRPr>
            </a:lvl1pPr>
          </a:lstStyle>
          <a:p>
            <a:fld id="{AC70708D-3319-48DB-954E-F3E7E1172CC4}" type="datetimeFigureOut">
              <a:rPr lang="en-US" smtClean="0"/>
              <a:t>8/19/21</a:t>
            </a:fld>
            <a:endParaRPr lang="en-US"/>
          </a:p>
        </p:txBody>
      </p:sp>
      <p:sp>
        <p:nvSpPr>
          <p:cNvPr id="5" name="Footer Placeholder 4"/>
          <p:cNvSpPr>
            <a:spLocks noGrp="1"/>
          </p:cNvSpPr>
          <p:nvPr>
            <p:ph type="ftr" sz="quarter" idx="3"/>
          </p:nvPr>
        </p:nvSpPr>
        <p:spPr>
          <a:xfrm>
            <a:off x="3256125" y="6991988"/>
            <a:ext cx="3317558" cy="401637"/>
          </a:xfrm>
          <a:prstGeom prst="rect">
            <a:avLst/>
          </a:prstGeom>
        </p:spPr>
        <p:txBody>
          <a:bodyPr vert="horz" lIns="91440" tIns="45720" rIns="91440" bIns="45720" rtlCol="0" anchor="ctr"/>
          <a:lstStyle>
            <a:lvl1pPr algn="ctr">
              <a:defRPr sz="60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42297" y="6991988"/>
            <a:ext cx="2211705" cy="401637"/>
          </a:xfrm>
          <a:prstGeom prst="rect">
            <a:avLst/>
          </a:prstGeom>
        </p:spPr>
        <p:txBody>
          <a:bodyPr vert="horz" lIns="91440" tIns="45720" rIns="91440" bIns="45720" rtlCol="0" anchor="ctr"/>
          <a:lstStyle>
            <a:lvl1pPr algn="r">
              <a:defRPr sz="609">
                <a:solidFill>
                  <a:schemeClr val="tx1">
                    <a:tint val="75000"/>
                  </a:schemeClr>
                </a:solidFill>
              </a:defRPr>
            </a:lvl1pPr>
          </a:lstStyle>
          <a:p>
            <a:fld id="{47B7F1B0-C079-4933-A5EA-EEFD2E73250F}" type="slidenum">
              <a:rPr lang="en-US" smtClean="0"/>
              <a:t>‹#›</a:t>
            </a:fld>
            <a:endParaRPr lang="en-US"/>
          </a:p>
        </p:txBody>
      </p:sp>
    </p:spTree>
    <p:extLst>
      <p:ext uri="{BB962C8B-B14F-4D97-AF65-F5344CB8AC3E}">
        <p14:creationId xmlns:p14="http://schemas.microsoft.com/office/powerpoint/2010/main" val="9214121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64392" rtl="0" eaLnBrk="1" latinLnBrk="0" hangingPunct="1">
        <a:lnSpc>
          <a:spcPct val="90000"/>
        </a:lnSpc>
        <a:spcBef>
          <a:spcPct val="0"/>
        </a:spcBef>
        <a:buNone/>
        <a:defRPr sz="2235" kern="1200">
          <a:solidFill>
            <a:schemeClr val="tx1"/>
          </a:solidFill>
          <a:latin typeface="+mj-lt"/>
          <a:ea typeface="+mj-ea"/>
          <a:cs typeface="+mj-cs"/>
        </a:defRPr>
      </a:lvl1pPr>
    </p:titleStyle>
    <p:bodyStyle>
      <a:lvl1pPr marL="116098" indent="-116098" algn="l" defTabSz="464392" rtl="0" eaLnBrk="1" latinLnBrk="0" hangingPunct="1">
        <a:lnSpc>
          <a:spcPct val="90000"/>
        </a:lnSpc>
        <a:spcBef>
          <a:spcPts val="508"/>
        </a:spcBef>
        <a:buFont typeface="Arial" panose="020B0604020202020204" pitchFamily="34" charset="0"/>
        <a:buChar char="•"/>
        <a:defRPr sz="1422" kern="1200">
          <a:solidFill>
            <a:schemeClr val="tx1"/>
          </a:solidFill>
          <a:latin typeface="+mn-lt"/>
          <a:ea typeface="+mn-ea"/>
          <a:cs typeface="+mn-cs"/>
        </a:defRPr>
      </a:lvl1pPr>
      <a:lvl2pPr marL="348294" indent="-116098" algn="l" defTabSz="464392" rtl="0" eaLnBrk="1" latinLnBrk="0" hangingPunct="1">
        <a:lnSpc>
          <a:spcPct val="90000"/>
        </a:lnSpc>
        <a:spcBef>
          <a:spcPts val="254"/>
        </a:spcBef>
        <a:buFont typeface="Arial" panose="020B0604020202020204" pitchFamily="34" charset="0"/>
        <a:buChar char="•"/>
        <a:defRPr sz="1219" kern="1200">
          <a:solidFill>
            <a:schemeClr val="tx1"/>
          </a:solidFill>
          <a:latin typeface="+mn-lt"/>
          <a:ea typeface="+mn-ea"/>
          <a:cs typeface="+mn-cs"/>
        </a:defRPr>
      </a:lvl2pPr>
      <a:lvl3pPr marL="580490" indent="-116098" algn="l" defTabSz="464392" rtl="0" eaLnBrk="1" latinLnBrk="0" hangingPunct="1">
        <a:lnSpc>
          <a:spcPct val="90000"/>
        </a:lnSpc>
        <a:spcBef>
          <a:spcPts val="254"/>
        </a:spcBef>
        <a:buFont typeface="Arial" panose="020B0604020202020204" pitchFamily="34" charset="0"/>
        <a:buChar char="•"/>
        <a:defRPr sz="1016" kern="1200">
          <a:solidFill>
            <a:schemeClr val="tx1"/>
          </a:solidFill>
          <a:latin typeface="+mn-lt"/>
          <a:ea typeface="+mn-ea"/>
          <a:cs typeface="+mn-cs"/>
        </a:defRPr>
      </a:lvl3pPr>
      <a:lvl4pPr marL="812686" indent="-116098" algn="l" defTabSz="464392" rtl="0" eaLnBrk="1" latinLnBrk="0" hangingPunct="1">
        <a:lnSpc>
          <a:spcPct val="90000"/>
        </a:lnSpc>
        <a:spcBef>
          <a:spcPts val="254"/>
        </a:spcBef>
        <a:buFont typeface="Arial" panose="020B0604020202020204" pitchFamily="34" charset="0"/>
        <a:buChar char="•"/>
        <a:defRPr sz="914" kern="1200">
          <a:solidFill>
            <a:schemeClr val="tx1"/>
          </a:solidFill>
          <a:latin typeface="+mn-lt"/>
          <a:ea typeface="+mn-ea"/>
          <a:cs typeface="+mn-cs"/>
        </a:defRPr>
      </a:lvl4pPr>
      <a:lvl5pPr marL="1044882" indent="-116098" algn="l" defTabSz="464392" rtl="0" eaLnBrk="1" latinLnBrk="0" hangingPunct="1">
        <a:lnSpc>
          <a:spcPct val="90000"/>
        </a:lnSpc>
        <a:spcBef>
          <a:spcPts val="254"/>
        </a:spcBef>
        <a:buFont typeface="Arial" panose="020B0604020202020204" pitchFamily="34" charset="0"/>
        <a:buChar char="•"/>
        <a:defRPr sz="914" kern="1200">
          <a:solidFill>
            <a:schemeClr val="tx1"/>
          </a:solidFill>
          <a:latin typeface="+mn-lt"/>
          <a:ea typeface="+mn-ea"/>
          <a:cs typeface="+mn-cs"/>
        </a:defRPr>
      </a:lvl5pPr>
      <a:lvl6pPr marL="1277078" indent="-116098" algn="l" defTabSz="464392" rtl="0" eaLnBrk="1" latinLnBrk="0" hangingPunct="1">
        <a:lnSpc>
          <a:spcPct val="90000"/>
        </a:lnSpc>
        <a:spcBef>
          <a:spcPts val="254"/>
        </a:spcBef>
        <a:buFont typeface="Arial" panose="020B0604020202020204" pitchFamily="34" charset="0"/>
        <a:buChar char="•"/>
        <a:defRPr sz="914" kern="1200">
          <a:solidFill>
            <a:schemeClr val="tx1"/>
          </a:solidFill>
          <a:latin typeface="+mn-lt"/>
          <a:ea typeface="+mn-ea"/>
          <a:cs typeface="+mn-cs"/>
        </a:defRPr>
      </a:lvl6pPr>
      <a:lvl7pPr marL="1509274" indent="-116098" algn="l" defTabSz="464392" rtl="0" eaLnBrk="1" latinLnBrk="0" hangingPunct="1">
        <a:lnSpc>
          <a:spcPct val="90000"/>
        </a:lnSpc>
        <a:spcBef>
          <a:spcPts val="254"/>
        </a:spcBef>
        <a:buFont typeface="Arial" panose="020B0604020202020204" pitchFamily="34" charset="0"/>
        <a:buChar char="•"/>
        <a:defRPr sz="914" kern="1200">
          <a:solidFill>
            <a:schemeClr val="tx1"/>
          </a:solidFill>
          <a:latin typeface="+mn-lt"/>
          <a:ea typeface="+mn-ea"/>
          <a:cs typeface="+mn-cs"/>
        </a:defRPr>
      </a:lvl7pPr>
      <a:lvl8pPr marL="1741470" indent="-116098" algn="l" defTabSz="464392" rtl="0" eaLnBrk="1" latinLnBrk="0" hangingPunct="1">
        <a:lnSpc>
          <a:spcPct val="90000"/>
        </a:lnSpc>
        <a:spcBef>
          <a:spcPts val="254"/>
        </a:spcBef>
        <a:buFont typeface="Arial" panose="020B0604020202020204" pitchFamily="34" charset="0"/>
        <a:buChar char="•"/>
        <a:defRPr sz="914" kern="1200">
          <a:solidFill>
            <a:schemeClr val="tx1"/>
          </a:solidFill>
          <a:latin typeface="+mn-lt"/>
          <a:ea typeface="+mn-ea"/>
          <a:cs typeface="+mn-cs"/>
        </a:defRPr>
      </a:lvl8pPr>
      <a:lvl9pPr marL="1973666" indent="-116098" algn="l" defTabSz="464392" rtl="0" eaLnBrk="1" latinLnBrk="0" hangingPunct="1">
        <a:lnSpc>
          <a:spcPct val="90000"/>
        </a:lnSpc>
        <a:spcBef>
          <a:spcPts val="254"/>
        </a:spcBef>
        <a:buFont typeface="Arial" panose="020B0604020202020204" pitchFamily="34" charset="0"/>
        <a:buChar char="•"/>
        <a:defRPr sz="914" kern="1200">
          <a:solidFill>
            <a:schemeClr val="tx1"/>
          </a:solidFill>
          <a:latin typeface="+mn-lt"/>
          <a:ea typeface="+mn-ea"/>
          <a:cs typeface="+mn-cs"/>
        </a:defRPr>
      </a:lvl9pPr>
    </p:bodyStyle>
    <p:otherStyle>
      <a:defPPr>
        <a:defRPr lang="en-US"/>
      </a:defPPr>
      <a:lvl1pPr marL="0" algn="l" defTabSz="464392" rtl="0" eaLnBrk="1" latinLnBrk="0" hangingPunct="1">
        <a:defRPr sz="914" kern="1200">
          <a:solidFill>
            <a:schemeClr val="tx1"/>
          </a:solidFill>
          <a:latin typeface="+mn-lt"/>
          <a:ea typeface="+mn-ea"/>
          <a:cs typeface="+mn-cs"/>
        </a:defRPr>
      </a:lvl1pPr>
      <a:lvl2pPr marL="232196" algn="l" defTabSz="464392" rtl="0" eaLnBrk="1" latinLnBrk="0" hangingPunct="1">
        <a:defRPr sz="914" kern="1200">
          <a:solidFill>
            <a:schemeClr val="tx1"/>
          </a:solidFill>
          <a:latin typeface="+mn-lt"/>
          <a:ea typeface="+mn-ea"/>
          <a:cs typeface="+mn-cs"/>
        </a:defRPr>
      </a:lvl2pPr>
      <a:lvl3pPr marL="464392" algn="l" defTabSz="464392" rtl="0" eaLnBrk="1" latinLnBrk="0" hangingPunct="1">
        <a:defRPr sz="914" kern="1200">
          <a:solidFill>
            <a:schemeClr val="tx1"/>
          </a:solidFill>
          <a:latin typeface="+mn-lt"/>
          <a:ea typeface="+mn-ea"/>
          <a:cs typeface="+mn-cs"/>
        </a:defRPr>
      </a:lvl3pPr>
      <a:lvl4pPr marL="696588" algn="l" defTabSz="464392" rtl="0" eaLnBrk="1" latinLnBrk="0" hangingPunct="1">
        <a:defRPr sz="914" kern="1200">
          <a:solidFill>
            <a:schemeClr val="tx1"/>
          </a:solidFill>
          <a:latin typeface="+mn-lt"/>
          <a:ea typeface="+mn-ea"/>
          <a:cs typeface="+mn-cs"/>
        </a:defRPr>
      </a:lvl4pPr>
      <a:lvl5pPr marL="928784" algn="l" defTabSz="464392" rtl="0" eaLnBrk="1" latinLnBrk="0" hangingPunct="1">
        <a:defRPr sz="914" kern="1200">
          <a:solidFill>
            <a:schemeClr val="tx1"/>
          </a:solidFill>
          <a:latin typeface="+mn-lt"/>
          <a:ea typeface="+mn-ea"/>
          <a:cs typeface="+mn-cs"/>
        </a:defRPr>
      </a:lvl5pPr>
      <a:lvl6pPr marL="1160980" algn="l" defTabSz="464392" rtl="0" eaLnBrk="1" latinLnBrk="0" hangingPunct="1">
        <a:defRPr sz="914" kern="1200">
          <a:solidFill>
            <a:schemeClr val="tx1"/>
          </a:solidFill>
          <a:latin typeface="+mn-lt"/>
          <a:ea typeface="+mn-ea"/>
          <a:cs typeface="+mn-cs"/>
        </a:defRPr>
      </a:lvl6pPr>
      <a:lvl7pPr marL="1393176" algn="l" defTabSz="464392" rtl="0" eaLnBrk="1" latinLnBrk="0" hangingPunct="1">
        <a:defRPr sz="914" kern="1200">
          <a:solidFill>
            <a:schemeClr val="tx1"/>
          </a:solidFill>
          <a:latin typeface="+mn-lt"/>
          <a:ea typeface="+mn-ea"/>
          <a:cs typeface="+mn-cs"/>
        </a:defRPr>
      </a:lvl7pPr>
      <a:lvl8pPr marL="1625372" algn="l" defTabSz="464392" rtl="0" eaLnBrk="1" latinLnBrk="0" hangingPunct="1">
        <a:defRPr sz="914" kern="1200">
          <a:solidFill>
            <a:schemeClr val="tx1"/>
          </a:solidFill>
          <a:latin typeface="+mn-lt"/>
          <a:ea typeface="+mn-ea"/>
          <a:cs typeface="+mn-cs"/>
        </a:defRPr>
      </a:lvl8pPr>
      <a:lvl9pPr marL="1857568" algn="l" defTabSz="464392" rtl="0" eaLnBrk="1" latinLnBrk="0" hangingPunct="1">
        <a:defRPr sz="9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129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E5768C-5D1C-FD44-83B6-D0C8D896462D}"/>
              </a:ext>
            </a:extLst>
          </p:cNvPr>
          <p:cNvSpPr txBox="1"/>
          <p:nvPr/>
        </p:nvSpPr>
        <p:spPr>
          <a:xfrm>
            <a:off x="3117052" y="1126976"/>
            <a:ext cx="3868412" cy="923330"/>
          </a:xfrm>
          <a:custGeom>
            <a:avLst/>
            <a:gdLst>
              <a:gd name="connsiteX0" fmla="*/ 0 w 3868412"/>
              <a:gd name="connsiteY0" fmla="*/ 0 h 923330"/>
              <a:gd name="connsiteX1" fmla="*/ 513946 w 3868412"/>
              <a:gd name="connsiteY1" fmla="*/ 0 h 923330"/>
              <a:gd name="connsiteX2" fmla="*/ 950524 w 3868412"/>
              <a:gd name="connsiteY2" fmla="*/ 0 h 923330"/>
              <a:gd name="connsiteX3" fmla="*/ 1580523 w 3868412"/>
              <a:gd name="connsiteY3" fmla="*/ 0 h 923330"/>
              <a:gd name="connsiteX4" fmla="*/ 2094469 w 3868412"/>
              <a:gd name="connsiteY4" fmla="*/ 0 h 923330"/>
              <a:gd name="connsiteX5" fmla="*/ 2608415 w 3868412"/>
              <a:gd name="connsiteY5" fmla="*/ 0 h 923330"/>
              <a:gd name="connsiteX6" fmla="*/ 3238413 w 3868412"/>
              <a:gd name="connsiteY6" fmla="*/ 0 h 923330"/>
              <a:gd name="connsiteX7" fmla="*/ 3868412 w 3868412"/>
              <a:gd name="connsiteY7" fmla="*/ 0 h 923330"/>
              <a:gd name="connsiteX8" fmla="*/ 3868412 w 3868412"/>
              <a:gd name="connsiteY8" fmla="*/ 480132 h 923330"/>
              <a:gd name="connsiteX9" fmla="*/ 3868412 w 3868412"/>
              <a:gd name="connsiteY9" fmla="*/ 923330 h 923330"/>
              <a:gd name="connsiteX10" fmla="*/ 3393150 w 3868412"/>
              <a:gd name="connsiteY10" fmla="*/ 923330 h 923330"/>
              <a:gd name="connsiteX11" fmla="*/ 2840520 w 3868412"/>
              <a:gd name="connsiteY11" fmla="*/ 923330 h 923330"/>
              <a:gd name="connsiteX12" fmla="*/ 2326574 w 3868412"/>
              <a:gd name="connsiteY12" fmla="*/ 923330 h 923330"/>
              <a:gd name="connsiteX13" fmla="*/ 1696575 w 3868412"/>
              <a:gd name="connsiteY13" fmla="*/ 923330 h 923330"/>
              <a:gd name="connsiteX14" fmla="*/ 1066576 w 3868412"/>
              <a:gd name="connsiteY14" fmla="*/ 923330 h 923330"/>
              <a:gd name="connsiteX15" fmla="*/ 591314 w 3868412"/>
              <a:gd name="connsiteY15" fmla="*/ 923330 h 923330"/>
              <a:gd name="connsiteX16" fmla="*/ 0 w 3868412"/>
              <a:gd name="connsiteY16" fmla="*/ 923330 h 923330"/>
              <a:gd name="connsiteX17" fmla="*/ 0 w 3868412"/>
              <a:gd name="connsiteY17" fmla="*/ 443198 h 923330"/>
              <a:gd name="connsiteX18" fmla="*/ 0 w 3868412"/>
              <a:gd name="connsiteY1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68412" h="923330" extrusionOk="0">
                <a:moveTo>
                  <a:pt x="0" y="0"/>
                </a:moveTo>
                <a:cubicBezTo>
                  <a:pt x="180764" y="-4633"/>
                  <a:pt x="259091" y="56423"/>
                  <a:pt x="513946" y="0"/>
                </a:cubicBezTo>
                <a:cubicBezTo>
                  <a:pt x="771253" y="-44053"/>
                  <a:pt x="811405" y="28267"/>
                  <a:pt x="950524" y="0"/>
                </a:cubicBezTo>
                <a:cubicBezTo>
                  <a:pt x="1049460" y="-19245"/>
                  <a:pt x="1446845" y="107641"/>
                  <a:pt x="1580523" y="0"/>
                </a:cubicBezTo>
                <a:cubicBezTo>
                  <a:pt x="1666207" y="-94961"/>
                  <a:pt x="1936899" y="35142"/>
                  <a:pt x="2094469" y="0"/>
                </a:cubicBezTo>
                <a:cubicBezTo>
                  <a:pt x="2299350" y="-18368"/>
                  <a:pt x="2413371" y="34855"/>
                  <a:pt x="2608415" y="0"/>
                </a:cubicBezTo>
                <a:cubicBezTo>
                  <a:pt x="2784811" y="-47713"/>
                  <a:pt x="3037626" y="35611"/>
                  <a:pt x="3238413" y="0"/>
                </a:cubicBezTo>
                <a:cubicBezTo>
                  <a:pt x="3430810" y="-54130"/>
                  <a:pt x="3646873" y="77417"/>
                  <a:pt x="3868412" y="0"/>
                </a:cubicBezTo>
                <a:cubicBezTo>
                  <a:pt x="3951387" y="199344"/>
                  <a:pt x="3894406" y="369496"/>
                  <a:pt x="3868412" y="480132"/>
                </a:cubicBezTo>
                <a:cubicBezTo>
                  <a:pt x="3848792" y="594086"/>
                  <a:pt x="3871201" y="727351"/>
                  <a:pt x="3868412" y="923330"/>
                </a:cubicBezTo>
                <a:cubicBezTo>
                  <a:pt x="3670491" y="969838"/>
                  <a:pt x="3558100" y="912081"/>
                  <a:pt x="3393150" y="923330"/>
                </a:cubicBezTo>
                <a:cubicBezTo>
                  <a:pt x="3243251" y="983577"/>
                  <a:pt x="2968172" y="875978"/>
                  <a:pt x="2840520" y="923330"/>
                </a:cubicBezTo>
                <a:cubicBezTo>
                  <a:pt x="2755640" y="958608"/>
                  <a:pt x="2468770" y="879384"/>
                  <a:pt x="2326574" y="923330"/>
                </a:cubicBezTo>
                <a:cubicBezTo>
                  <a:pt x="2173635" y="951686"/>
                  <a:pt x="1860820" y="916175"/>
                  <a:pt x="1696575" y="923330"/>
                </a:cubicBezTo>
                <a:cubicBezTo>
                  <a:pt x="1471278" y="923768"/>
                  <a:pt x="1244393" y="863777"/>
                  <a:pt x="1066576" y="923330"/>
                </a:cubicBezTo>
                <a:cubicBezTo>
                  <a:pt x="864537" y="921769"/>
                  <a:pt x="797496" y="892382"/>
                  <a:pt x="591314" y="923330"/>
                </a:cubicBezTo>
                <a:cubicBezTo>
                  <a:pt x="364228" y="987059"/>
                  <a:pt x="215533" y="893314"/>
                  <a:pt x="0" y="923330"/>
                </a:cubicBezTo>
                <a:cubicBezTo>
                  <a:pt x="-52299" y="746711"/>
                  <a:pt x="77084" y="607112"/>
                  <a:pt x="0" y="443198"/>
                </a:cubicBezTo>
                <a:cubicBezTo>
                  <a:pt x="-55504" y="269086"/>
                  <a:pt x="-6903" y="200169"/>
                  <a:pt x="0" y="0"/>
                </a:cubicBezTo>
                <a:close/>
              </a:path>
            </a:pathLst>
          </a:custGeom>
          <a:noFill/>
          <a:ln>
            <a:solidFill>
              <a:schemeClr val="bg1"/>
            </a:solidFill>
            <a:prstDash val="dashDot"/>
            <a:extLst>
              <a:ext uri="{C807C97D-BFC1-408E-A445-0C87EB9F89A2}">
                <ask:lineSketchStyleProps xmlns:ask="http://schemas.microsoft.com/office/drawing/2018/sketchyshapes" sd="1219033472">
                  <a:custGeom>
                    <a:avLst/>
                    <a:gdLst>
                      <a:gd name="connsiteX0" fmla="*/ 0 w 3868412"/>
                      <a:gd name="connsiteY0" fmla="*/ 0 h 923330"/>
                      <a:gd name="connsiteX1" fmla="*/ 513946 w 3868412"/>
                      <a:gd name="connsiteY1" fmla="*/ 0 h 923330"/>
                      <a:gd name="connsiteX2" fmla="*/ 950524 w 3868412"/>
                      <a:gd name="connsiteY2" fmla="*/ 0 h 923330"/>
                      <a:gd name="connsiteX3" fmla="*/ 1580523 w 3868412"/>
                      <a:gd name="connsiteY3" fmla="*/ 0 h 923330"/>
                      <a:gd name="connsiteX4" fmla="*/ 2094469 w 3868412"/>
                      <a:gd name="connsiteY4" fmla="*/ 0 h 923330"/>
                      <a:gd name="connsiteX5" fmla="*/ 2608415 w 3868412"/>
                      <a:gd name="connsiteY5" fmla="*/ 0 h 923330"/>
                      <a:gd name="connsiteX6" fmla="*/ 3238413 w 3868412"/>
                      <a:gd name="connsiteY6" fmla="*/ 0 h 923330"/>
                      <a:gd name="connsiteX7" fmla="*/ 3868412 w 3868412"/>
                      <a:gd name="connsiteY7" fmla="*/ 0 h 923330"/>
                      <a:gd name="connsiteX8" fmla="*/ 3868412 w 3868412"/>
                      <a:gd name="connsiteY8" fmla="*/ 480132 h 923330"/>
                      <a:gd name="connsiteX9" fmla="*/ 3868412 w 3868412"/>
                      <a:gd name="connsiteY9" fmla="*/ 923330 h 923330"/>
                      <a:gd name="connsiteX10" fmla="*/ 3393150 w 3868412"/>
                      <a:gd name="connsiteY10" fmla="*/ 923330 h 923330"/>
                      <a:gd name="connsiteX11" fmla="*/ 2840520 w 3868412"/>
                      <a:gd name="connsiteY11" fmla="*/ 923330 h 923330"/>
                      <a:gd name="connsiteX12" fmla="*/ 2326574 w 3868412"/>
                      <a:gd name="connsiteY12" fmla="*/ 923330 h 923330"/>
                      <a:gd name="connsiteX13" fmla="*/ 1696575 w 3868412"/>
                      <a:gd name="connsiteY13" fmla="*/ 923330 h 923330"/>
                      <a:gd name="connsiteX14" fmla="*/ 1066576 w 3868412"/>
                      <a:gd name="connsiteY14" fmla="*/ 923330 h 923330"/>
                      <a:gd name="connsiteX15" fmla="*/ 591314 w 3868412"/>
                      <a:gd name="connsiteY15" fmla="*/ 923330 h 923330"/>
                      <a:gd name="connsiteX16" fmla="*/ 0 w 3868412"/>
                      <a:gd name="connsiteY16" fmla="*/ 923330 h 923330"/>
                      <a:gd name="connsiteX17" fmla="*/ 0 w 3868412"/>
                      <a:gd name="connsiteY17" fmla="*/ 443198 h 923330"/>
                      <a:gd name="connsiteX18" fmla="*/ 0 w 3868412"/>
                      <a:gd name="connsiteY1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68412" h="923330" extrusionOk="0">
                        <a:moveTo>
                          <a:pt x="0" y="0"/>
                        </a:moveTo>
                        <a:cubicBezTo>
                          <a:pt x="188033" y="-149"/>
                          <a:pt x="279324" y="48829"/>
                          <a:pt x="513946" y="0"/>
                        </a:cubicBezTo>
                        <a:cubicBezTo>
                          <a:pt x="748568" y="-48829"/>
                          <a:pt x="843391" y="27250"/>
                          <a:pt x="950524" y="0"/>
                        </a:cubicBezTo>
                        <a:cubicBezTo>
                          <a:pt x="1057657" y="-27250"/>
                          <a:pt x="1453255" y="72210"/>
                          <a:pt x="1580523" y="0"/>
                        </a:cubicBezTo>
                        <a:cubicBezTo>
                          <a:pt x="1707791" y="-72210"/>
                          <a:pt x="1905824" y="20294"/>
                          <a:pt x="2094469" y="0"/>
                        </a:cubicBezTo>
                        <a:cubicBezTo>
                          <a:pt x="2283114" y="-20294"/>
                          <a:pt x="2408847" y="44165"/>
                          <a:pt x="2608415" y="0"/>
                        </a:cubicBezTo>
                        <a:cubicBezTo>
                          <a:pt x="2807983" y="-44165"/>
                          <a:pt x="3043495" y="30085"/>
                          <a:pt x="3238413" y="0"/>
                        </a:cubicBezTo>
                        <a:cubicBezTo>
                          <a:pt x="3433331" y="-30085"/>
                          <a:pt x="3677888" y="34315"/>
                          <a:pt x="3868412" y="0"/>
                        </a:cubicBezTo>
                        <a:cubicBezTo>
                          <a:pt x="3925245" y="184709"/>
                          <a:pt x="3865342" y="362508"/>
                          <a:pt x="3868412" y="480132"/>
                        </a:cubicBezTo>
                        <a:cubicBezTo>
                          <a:pt x="3871482" y="597756"/>
                          <a:pt x="3857088" y="715809"/>
                          <a:pt x="3868412" y="923330"/>
                        </a:cubicBezTo>
                        <a:cubicBezTo>
                          <a:pt x="3668199" y="966427"/>
                          <a:pt x="3555172" y="881756"/>
                          <a:pt x="3393150" y="923330"/>
                        </a:cubicBezTo>
                        <a:cubicBezTo>
                          <a:pt x="3231128" y="964904"/>
                          <a:pt x="2956091" y="861180"/>
                          <a:pt x="2840520" y="923330"/>
                        </a:cubicBezTo>
                        <a:cubicBezTo>
                          <a:pt x="2724949" y="985480"/>
                          <a:pt x="2464947" y="897366"/>
                          <a:pt x="2326574" y="923330"/>
                        </a:cubicBezTo>
                        <a:cubicBezTo>
                          <a:pt x="2188201" y="949294"/>
                          <a:pt x="1864671" y="918832"/>
                          <a:pt x="1696575" y="923330"/>
                        </a:cubicBezTo>
                        <a:cubicBezTo>
                          <a:pt x="1528479" y="927828"/>
                          <a:pt x="1269369" y="914689"/>
                          <a:pt x="1066576" y="923330"/>
                        </a:cubicBezTo>
                        <a:cubicBezTo>
                          <a:pt x="863783" y="931971"/>
                          <a:pt x="801313" y="890153"/>
                          <a:pt x="591314" y="923330"/>
                        </a:cubicBezTo>
                        <a:cubicBezTo>
                          <a:pt x="381315" y="956507"/>
                          <a:pt x="194249" y="877498"/>
                          <a:pt x="0" y="923330"/>
                        </a:cubicBezTo>
                        <a:cubicBezTo>
                          <a:pt x="-51860" y="736269"/>
                          <a:pt x="52887" y="621465"/>
                          <a:pt x="0" y="443198"/>
                        </a:cubicBezTo>
                        <a:cubicBezTo>
                          <a:pt x="-52887" y="264931"/>
                          <a:pt x="2470" y="199669"/>
                          <a:pt x="0" y="0"/>
                        </a:cubicBezTo>
                        <a:close/>
                      </a:path>
                    </a:pathLst>
                  </a:custGeom>
                  <ask:type>
                    <ask:lineSketchScribble/>
                  </ask:type>
                </ask:lineSketchStyleProps>
              </a:ext>
            </a:extLst>
          </a:ln>
        </p:spPr>
        <p:txBody>
          <a:bodyPr wrap="square" lIns="91440" tIns="45720" rIns="91440" bIns="45720" rtlCol="0" anchor="t">
            <a:spAutoFit/>
          </a:bodyPr>
          <a:lstStyle/>
          <a:p>
            <a:r>
              <a:rPr lang="en-US" sz="5400" dirty="0">
                <a:solidFill>
                  <a:schemeClr val="bg1"/>
                </a:solidFill>
                <a:latin typeface="KG True Colors"/>
              </a:rPr>
              <a:t>Dress Code</a:t>
            </a:r>
          </a:p>
        </p:txBody>
      </p:sp>
      <p:sp>
        <p:nvSpPr>
          <p:cNvPr id="6" name="TextBox 1">
            <a:extLst>
              <a:ext uri="{FF2B5EF4-FFF2-40B4-BE49-F238E27FC236}">
                <a16:creationId xmlns:a16="http://schemas.microsoft.com/office/drawing/2014/main" id="{1B4B272A-A1A9-46E7-A3E7-743A99C0E7BC}"/>
              </a:ext>
            </a:extLst>
          </p:cNvPr>
          <p:cNvSpPr txBox="1"/>
          <p:nvPr/>
        </p:nvSpPr>
        <p:spPr>
          <a:xfrm>
            <a:off x="2728933" y="2304763"/>
            <a:ext cx="5607935" cy="2800767"/>
          </a:xfrm>
          <a:prstGeom prst="rect">
            <a:avLst/>
          </a:prstGeom>
          <a:noFill/>
        </p:spPr>
        <p:txBody>
          <a:bodyPr wrap="square" lIns="91440" tIns="45720" rIns="91440" bIns="45720" rtlCol="0" anchor="t">
            <a:spAutoFit/>
          </a:bodyPr>
          <a:lstStyle>
            <a:defPPr>
              <a:defRPr lang="en-US"/>
            </a:defPPr>
            <a:lvl1pPr marL="0" algn="l" defTabSz="496323" rtl="0" eaLnBrk="1" latinLnBrk="0" hangingPunct="1">
              <a:defRPr sz="1954" kern="1200">
                <a:solidFill>
                  <a:schemeClr val="tx1"/>
                </a:solidFill>
                <a:latin typeface="+mn-lt"/>
                <a:ea typeface="+mn-ea"/>
                <a:cs typeface="+mn-cs"/>
              </a:defRPr>
            </a:lvl1pPr>
            <a:lvl2pPr marL="496323" algn="l" defTabSz="496323" rtl="0" eaLnBrk="1" latinLnBrk="0" hangingPunct="1">
              <a:defRPr sz="1954" kern="1200">
                <a:solidFill>
                  <a:schemeClr val="tx1"/>
                </a:solidFill>
                <a:latin typeface="+mn-lt"/>
                <a:ea typeface="+mn-ea"/>
                <a:cs typeface="+mn-cs"/>
              </a:defRPr>
            </a:lvl2pPr>
            <a:lvl3pPr marL="992648" algn="l" defTabSz="496323" rtl="0" eaLnBrk="1" latinLnBrk="0" hangingPunct="1">
              <a:defRPr sz="1954" kern="1200">
                <a:solidFill>
                  <a:schemeClr val="tx1"/>
                </a:solidFill>
                <a:latin typeface="+mn-lt"/>
                <a:ea typeface="+mn-ea"/>
                <a:cs typeface="+mn-cs"/>
              </a:defRPr>
            </a:lvl3pPr>
            <a:lvl4pPr marL="1488972" algn="l" defTabSz="496323" rtl="0" eaLnBrk="1" latinLnBrk="0" hangingPunct="1">
              <a:defRPr sz="1954" kern="1200">
                <a:solidFill>
                  <a:schemeClr val="tx1"/>
                </a:solidFill>
                <a:latin typeface="+mn-lt"/>
                <a:ea typeface="+mn-ea"/>
                <a:cs typeface="+mn-cs"/>
              </a:defRPr>
            </a:lvl4pPr>
            <a:lvl5pPr marL="1985296" algn="l" defTabSz="496323" rtl="0" eaLnBrk="1" latinLnBrk="0" hangingPunct="1">
              <a:defRPr sz="1954" kern="1200">
                <a:solidFill>
                  <a:schemeClr val="tx1"/>
                </a:solidFill>
                <a:latin typeface="+mn-lt"/>
                <a:ea typeface="+mn-ea"/>
                <a:cs typeface="+mn-cs"/>
              </a:defRPr>
            </a:lvl5pPr>
            <a:lvl6pPr marL="2481620" algn="l" defTabSz="496323" rtl="0" eaLnBrk="1" latinLnBrk="0" hangingPunct="1">
              <a:defRPr sz="1954" kern="1200">
                <a:solidFill>
                  <a:schemeClr val="tx1"/>
                </a:solidFill>
                <a:latin typeface="+mn-lt"/>
                <a:ea typeface="+mn-ea"/>
                <a:cs typeface="+mn-cs"/>
              </a:defRPr>
            </a:lvl6pPr>
            <a:lvl7pPr marL="2977944" algn="l" defTabSz="496323" rtl="0" eaLnBrk="1" latinLnBrk="0" hangingPunct="1">
              <a:defRPr sz="1954" kern="1200">
                <a:solidFill>
                  <a:schemeClr val="tx1"/>
                </a:solidFill>
                <a:latin typeface="+mn-lt"/>
                <a:ea typeface="+mn-ea"/>
                <a:cs typeface="+mn-cs"/>
              </a:defRPr>
            </a:lvl7pPr>
            <a:lvl8pPr marL="3474268" algn="l" defTabSz="496323" rtl="0" eaLnBrk="1" latinLnBrk="0" hangingPunct="1">
              <a:defRPr sz="1954" kern="1200">
                <a:solidFill>
                  <a:schemeClr val="tx1"/>
                </a:solidFill>
                <a:latin typeface="+mn-lt"/>
                <a:ea typeface="+mn-ea"/>
                <a:cs typeface="+mn-cs"/>
              </a:defRPr>
            </a:lvl8pPr>
            <a:lvl9pPr marL="3970592" algn="l" defTabSz="496323" rtl="0" eaLnBrk="1" latinLnBrk="0" hangingPunct="1">
              <a:defRPr sz="1954" kern="1200">
                <a:solidFill>
                  <a:schemeClr val="tx1"/>
                </a:solidFill>
                <a:latin typeface="+mn-lt"/>
                <a:ea typeface="+mn-ea"/>
                <a:cs typeface="+mn-cs"/>
              </a:defRPr>
            </a:lvl9pPr>
          </a:lstStyle>
          <a:p>
            <a:r>
              <a:rPr lang="en-US" sz="3200" b="1" u="sng" dirty="0">
                <a:solidFill>
                  <a:schemeClr val="bg1"/>
                </a:solidFill>
                <a:latin typeface="KG True Colors" panose="02000506000000020003" pitchFamily="2" charset="77"/>
              </a:rPr>
              <a:t>Student Dress Code</a:t>
            </a:r>
          </a:p>
          <a:p>
            <a:r>
              <a:rPr lang="en-US" sz="2400" dirty="0">
                <a:solidFill>
                  <a:schemeClr val="bg1"/>
                </a:solidFill>
                <a:latin typeface="KG True Colors"/>
              </a:rPr>
              <a:t>• red, grey or white polo (no logos); Richland T-Shirt</a:t>
            </a:r>
          </a:p>
          <a:p>
            <a:r>
              <a:rPr lang="en-US" sz="2400" dirty="0">
                <a:solidFill>
                  <a:schemeClr val="bg1"/>
                </a:solidFill>
                <a:latin typeface="KG True Colors"/>
              </a:rPr>
              <a:t>• leggings cannot be worn as pants</a:t>
            </a:r>
          </a:p>
          <a:p>
            <a:r>
              <a:rPr lang="en-US" sz="2400" dirty="0">
                <a:solidFill>
                  <a:schemeClr val="bg1"/>
                </a:solidFill>
                <a:latin typeface="KG True Colors"/>
              </a:rPr>
              <a:t>• jeans on Fridays for students who have been in school M-Th</a:t>
            </a:r>
          </a:p>
          <a:p>
            <a:r>
              <a:rPr lang="en-US" sz="2400" dirty="0">
                <a:solidFill>
                  <a:schemeClr val="bg1"/>
                </a:solidFill>
                <a:latin typeface="KG True Colors"/>
              </a:rPr>
              <a:t>*jackets/ sweaters uniform colors</a:t>
            </a:r>
          </a:p>
        </p:txBody>
      </p:sp>
    </p:spTree>
    <p:extLst>
      <p:ext uri="{BB962C8B-B14F-4D97-AF65-F5344CB8AC3E}">
        <p14:creationId xmlns:p14="http://schemas.microsoft.com/office/powerpoint/2010/main" val="2237074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AE0CAF-F819-42E3-92DB-D1B83324E63A}"/>
              </a:ext>
            </a:extLst>
          </p:cNvPr>
          <p:cNvSpPr txBox="1"/>
          <p:nvPr/>
        </p:nvSpPr>
        <p:spPr>
          <a:xfrm>
            <a:off x="1420586" y="691250"/>
            <a:ext cx="6574972" cy="1400383"/>
          </a:xfrm>
          <a:prstGeom prst="rect">
            <a:avLst/>
          </a:prstGeom>
          <a:noFill/>
        </p:spPr>
        <p:txBody>
          <a:bodyPr wrap="square" rtlCol="0">
            <a:spAutoFit/>
          </a:bodyPr>
          <a:lstStyle/>
          <a:p>
            <a:pPr algn="ctr"/>
            <a:r>
              <a:rPr lang="en-US" sz="8500" dirty="0">
                <a:solidFill>
                  <a:schemeClr val="bg1"/>
                </a:solidFill>
                <a:latin typeface="KG True Colors" panose="02000506000000020003" pitchFamily="2" charset="77"/>
              </a:rPr>
              <a:t>Binders</a:t>
            </a:r>
          </a:p>
        </p:txBody>
      </p:sp>
      <p:sp>
        <p:nvSpPr>
          <p:cNvPr id="3" name="TextBox 2">
            <a:extLst>
              <a:ext uri="{FF2B5EF4-FFF2-40B4-BE49-F238E27FC236}">
                <a16:creationId xmlns:a16="http://schemas.microsoft.com/office/drawing/2014/main" id="{D9BFB4A6-D058-A143-B7F5-4D32D4AF1394}"/>
              </a:ext>
            </a:extLst>
          </p:cNvPr>
          <p:cNvSpPr txBox="1"/>
          <p:nvPr/>
        </p:nvSpPr>
        <p:spPr>
          <a:xfrm>
            <a:off x="2895600" y="2091633"/>
            <a:ext cx="5099958" cy="3170099"/>
          </a:xfrm>
          <a:prstGeom prst="rect">
            <a:avLst/>
          </a:prstGeom>
          <a:noFill/>
        </p:spPr>
        <p:txBody>
          <a:bodyPr wrap="square" rtlCol="0">
            <a:spAutoFit/>
          </a:bodyPr>
          <a:lstStyle/>
          <a:p>
            <a:r>
              <a:rPr lang="en-US" sz="2000" dirty="0">
                <a:solidFill>
                  <a:schemeClr val="bg1"/>
                </a:solidFill>
                <a:latin typeface="Comic Sans MS" panose="030F0902030302020204" pitchFamily="66" charset="0"/>
              </a:rPr>
              <a:t>This is a great place for students to keep everything organized.</a:t>
            </a:r>
          </a:p>
          <a:p>
            <a:endParaRPr lang="en-US" sz="2000" dirty="0">
              <a:solidFill>
                <a:schemeClr val="bg1"/>
              </a:solidFill>
              <a:latin typeface="Comic Sans MS" panose="030F0902030302020204" pitchFamily="66" charset="0"/>
            </a:endParaRPr>
          </a:p>
          <a:p>
            <a:r>
              <a:rPr lang="en-US" sz="2000" dirty="0">
                <a:solidFill>
                  <a:schemeClr val="bg1"/>
                </a:solidFill>
                <a:latin typeface="Comic Sans MS" panose="030F0902030302020204" pitchFamily="66" charset="0"/>
              </a:rPr>
              <a:t>		agenda book</a:t>
            </a:r>
          </a:p>
          <a:p>
            <a:r>
              <a:rPr lang="en-US" sz="2000" dirty="0">
                <a:solidFill>
                  <a:schemeClr val="bg1"/>
                </a:solidFill>
                <a:latin typeface="Comic Sans MS" panose="030F0902030302020204" pitchFamily="66" charset="0"/>
              </a:rPr>
              <a:t>		pencil pouch</a:t>
            </a:r>
          </a:p>
          <a:p>
            <a:r>
              <a:rPr lang="en-US" sz="2000" dirty="0">
                <a:solidFill>
                  <a:schemeClr val="bg1"/>
                </a:solidFill>
                <a:latin typeface="Comic Sans MS" panose="030F0902030302020204" pitchFamily="66" charset="0"/>
              </a:rPr>
              <a:t>		Folders</a:t>
            </a:r>
          </a:p>
          <a:p>
            <a:r>
              <a:rPr lang="en-US" sz="2000" dirty="0">
                <a:solidFill>
                  <a:schemeClr val="bg1"/>
                </a:solidFill>
                <a:latin typeface="Comic Sans MS" panose="030F0902030302020204" pitchFamily="66" charset="0"/>
              </a:rPr>
              <a:t>		blank paper</a:t>
            </a:r>
          </a:p>
          <a:p>
            <a:r>
              <a:rPr lang="en-US" sz="2000" dirty="0">
                <a:solidFill>
                  <a:schemeClr val="bg1"/>
                </a:solidFill>
                <a:latin typeface="Comic Sans MS" panose="030F0902030302020204" pitchFamily="66" charset="0"/>
              </a:rPr>
              <a:t>		passwords-log in information</a:t>
            </a:r>
          </a:p>
          <a:p>
            <a:r>
              <a:rPr lang="en-US" sz="2000" dirty="0">
                <a:solidFill>
                  <a:schemeClr val="bg1"/>
                </a:solidFill>
                <a:latin typeface="Comic Sans MS" panose="030F0902030302020204" pitchFamily="66" charset="0"/>
              </a:rPr>
              <a:t>		class schedule</a:t>
            </a:r>
          </a:p>
          <a:p>
            <a:r>
              <a:rPr lang="en-US" sz="2000" dirty="0">
                <a:solidFill>
                  <a:schemeClr val="bg1"/>
                </a:solidFill>
                <a:latin typeface="Comic Sans MS" panose="030F0902030302020204" pitchFamily="66" charset="0"/>
              </a:rPr>
              <a:t>		“white board” for math</a:t>
            </a:r>
          </a:p>
        </p:txBody>
      </p:sp>
    </p:spTree>
    <p:extLst>
      <p:ext uri="{BB962C8B-B14F-4D97-AF65-F5344CB8AC3E}">
        <p14:creationId xmlns:p14="http://schemas.microsoft.com/office/powerpoint/2010/main" val="992644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A0615B-AD65-446A-BEAA-AAD2B800BED0}"/>
              </a:ext>
            </a:extLst>
          </p:cNvPr>
          <p:cNvSpPr txBox="1"/>
          <p:nvPr/>
        </p:nvSpPr>
        <p:spPr>
          <a:xfrm>
            <a:off x="1627414" y="952507"/>
            <a:ext cx="6574972" cy="830997"/>
          </a:xfrm>
          <a:prstGeom prst="rect">
            <a:avLst/>
          </a:prstGeom>
          <a:noFill/>
        </p:spPr>
        <p:txBody>
          <a:bodyPr wrap="square" lIns="91440" tIns="45720" rIns="91440" bIns="45720" rtlCol="0" anchor="t">
            <a:spAutoFit/>
          </a:bodyPr>
          <a:lstStyle/>
          <a:p>
            <a:pPr algn="ctr"/>
            <a:r>
              <a:rPr lang="en-US" sz="4800">
                <a:solidFill>
                  <a:schemeClr val="bg1"/>
                </a:solidFill>
                <a:latin typeface="KG True Colors"/>
              </a:rPr>
              <a:t>Parent Responsibilities</a:t>
            </a:r>
            <a:endParaRPr lang="en-US" sz="4800" dirty="0">
              <a:solidFill>
                <a:schemeClr val="bg1"/>
              </a:solidFill>
              <a:latin typeface="KG True Colors" panose="02000506000000020003" pitchFamily="2" charset="77"/>
            </a:endParaRPr>
          </a:p>
        </p:txBody>
      </p:sp>
      <p:sp>
        <p:nvSpPr>
          <p:cNvPr id="4" name="Rectangle 3">
            <a:extLst>
              <a:ext uri="{FF2B5EF4-FFF2-40B4-BE49-F238E27FC236}">
                <a16:creationId xmlns:a16="http://schemas.microsoft.com/office/drawing/2014/main" id="{0986BF8E-F3D1-904B-BDF2-B1D833CBDE9C}"/>
              </a:ext>
            </a:extLst>
          </p:cNvPr>
          <p:cNvSpPr/>
          <p:nvPr/>
        </p:nvSpPr>
        <p:spPr>
          <a:xfrm>
            <a:off x="1207600" y="1943194"/>
            <a:ext cx="7735134" cy="1908215"/>
          </a:xfrm>
          <a:prstGeom prst="rect">
            <a:avLst/>
          </a:prstGeom>
        </p:spPr>
        <p:txBody>
          <a:bodyPr wrap="square" lIns="91440" tIns="45720" rIns="91440" bIns="45720" anchor="t">
            <a:spAutoFit/>
          </a:bodyPr>
          <a:lstStyle/>
          <a:p>
            <a:r>
              <a:rPr lang="en-US" sz="1800" dirty="0">
                <a:solidFill>
                  <a:schemeClr val="bg1"/>
                </a:solidFill>
                <a:latin typeface="Comic Sans MS" panose="030F0902030302020204" pitchFamily="66" charset="0"/>
                <a:cs typeface="Calibri"/>
              </a:rPr>
              <a:t>• Review the Wednesday Folder for conduct and grades. Sign papers and send back each week.</a:t>
            </a:r>
          </a:p>
          <a:p>
            <a:endParaRPr lang="en-US" sz="1100" dirty="0">
              <a:solidFill>
                <a:schemeClr val="bg1"/>
              </a:solidFill>
              <a:latin typeface="Comic Sans MS"/>
            </a:endParaRPr>
          </a:p>
          <a:p>
            <a:r>
              <a:rPr lang="en-US" sz="2000" dirty="0">
                <a:solidFill>
                  <a:schemeClr val="bg1"/>
                </a:solidFill>
                <a:latin typeface="Comic Sans MS"/>
              </a:rPr>
              <a:t>• Check Power School for grades. Do not wait to the end of the quarter. (There is an app.)</a:t>
            </a:r>
          </a:p>
          <a:p>
            <a:pPr marL="285750" indent="-285750">
              <a:buFont typeface="Arial"/>
              <a:buChar char="•"/>
            </a:pPr>
            <a:endParaRPr lang="en-US" sz="1100" dirty="0">
              <a:solidFill>
                <a:schemeClr val="bg1"/>
              </a:solidFill>
              <a:latin typeface="Comic Sans MS"/>
            </a:endParaRPr>
          </a:p>
          <a:p>
            <a:r>
              <a:rPr lang="en-US" sz="2000" dirty="0">
                <a:solidFill>
                  <a:schemeClr val="bg1"/>
                </a:solidFill>
                <a:latin typeface="Comic Sans MS"/>
              </a:rPr>
              <a:t>•   Contact teacher through Remind or email with questions</a:t>
            </a:r>
            <a:endParaRPr lang="en-US" sz="1950" dirty="0">
              <a:solidFill>
                <a:schemeClr val="bg1"/>
              </a:solidFill>
              <a:cs typeface="Calibri"/>
            </a:endParaRPr>
          </a:p>
        </p:txBody>
      </p:sp>
    </p:spTree>
    <p:extLst>
      <p:ext uri="{BB962C8B-B14F-4D97-AF65-F5344CB8AC3E}">
        <p14:creationId xmlns:p14="http://schemas.microsoft.com/office/powerpoint/2010/main" val="3677629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5EAA9B0-F9D1-47AD-AFEF-D7304631D529}"/>
              </a:ext>
            </a:extLst>
          </p:cNvPr>
          <p:cNvPicPr>
            <a:picLocks noChangeAspect="1"/>
          </p:cNvPicPr>
          <p:nvPr/>
        </p:nvPicPr>
        <p:blipFill>
          <a:blip r:embed="rId2"/>
          <a:stretch>
            <a:fillRect/>
          </a:stretch>
        </p:blipFill>
        <p:spPr>
          <a:xfrm>
            <a:off x="152279" y="1039609"/>
            <a:ext cx="9525241" cy="5969853"/>
          </a:xfrm>
          <a:prstGeom prst="rect">
            <a:avLst/>
          </a:prstGeom>
        </p:spPr>
      </p:pic>
      <p:sp>
        <p:nvSpPr>
          <p:cNvPr id="4" name="Oval 3">
            <a:extLst>
              <a:ext uri="{FF2B5EF4-FFF2-40B4-BE49-F238E27FC236}">
                <a16:creationId xmlns:a16="http://schemas.microsoft.com/office/drawing/2014/main" id="{3C084CA4-E4EB-4E43-8988-3A11AB3F3A79}"/>
              </a:ext>
            </a:extLst>
          </p:cNvPr>
          <p:cNvSpPr/>
          <p:nvPr/>
        </p:nvSpPr>
        <p:spPr>
          <a:xfrm>
            <a:off x="7504524" y="1508049"/>
            <a:ext cx="896434" cy="89642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89770CE-5BB1-1842-818C-0033D539DE58}"/>
              </a:ext>
            </a:extLst>
          </p:cNvPr>
          <p:cNvSpPr txBox="1"/>
          <p:nvPr/>
        </p:nvSpPr>
        <p:spPr>
          <a:xfrm>
            <a:off x="1658761" y="211172"/>
            <a:ext cx="6987822" cy="646331"/>
          </a:xfrm>
          <a:prstGeom prst="rect">
            <a:avLst/>
          </a:prstGeom>
          <a:noFill/>
        </p:spPr>
        <p:txBody>
          <a:bodyPr wrap="square" rtlCol="0">
            <a:spAutoFit/>
          </a:bodyPr>
          <a:lstStyle/>
          <a:p>
            <a:r>
              <a:rPr lang="en-US" sz="3600" dirty="0">
                <a:latin typeface="FatStack BB" panose="020B0603050302020204" pitchFamily="34" charset="0"/>
              </a:rPr>
              <a:t>Teacher Updates</a:t>
            </a:r>
          </a:p>
        </p:txBody>
      </p:sp>
      <p:cxnSp>
        <p:nvCxnSpPr>
          <p:cNvPr id="8" name="Straight Arrow Connector 7">
            <a:extLst>
              <a:ext uri="{FF2B5EF4-FFF2-40B4-BE49-F238E27FC236}">
                <a16:creationId xmlns:a16="http://schemas.microsoft.com/office/drawing/2014/main" id="{D776802B-2211-D74B-85F3-392B1D47317F}"/>
              </a:ext>
            </a:extLst>
          </p:cNvPr>
          <p:cNvCxnSpPr>
            <a:cxnSpLocks/>
            <a:endCxn id="4" idx="1"/>
          </p:cNvCxnSpPr>
          <p:nvPr/>
        </p:nvCxnSpPr>
        <p:spPr>
          <a:xfrm>
            <a:off x="5043488" y="973970"/>
            <a:ext cx="2592316" cy="66535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48FCEA8-10AD-BA46-8AC4-EE247E618D8D}"/>
              </a:ext>
            </a:extLst>
          </p:cNvPr>
          <p:cNvSpPr txBox="1"/>
          <p:nvPr/>
        </p:nvSpPr>
        <p:spPr>
          <a:xfrm>
            <a:off x="2443163" y="7009462"/>
            <a:ext cx="4067267" cy="393056"/>
          </a:xfrm>
          <a:prstGeom prst="rect">
            <a:avLst/>
          </a:prstGeom>
          <a:noFill/>
        </p:spPr>
        <p:txBody>
          <a:bodyPr wrap="none" rtlCol="0">
            <a:spAutoFit/>
          </a:bodyPr>
          <a:lstStyle/>
          <a:p>
            <a:r>
              <a:rPr lang="en-US" dirty="0"/>
              <a:t>https://schools.scsk12.org/</a:t>
            </a:r>
            <a:r>
              <a:rPr lang="en-US" dirty="0" err="1"/>
              <a:t>richland</a:t>
            </a:r>
            <a:r>
              <a:rPr lang="en-US" dirty="0"/>
              <a:t>-es</a:t>
            </a:r>
          </a:p>
        </p:txBody>
      </p:sp>
    </p:spTree>
    <p:extLst>
      <p:ext uri="{BB962C8B-B14F-4D97-AF65-F5344CB8AC3E}">
        <p14:creationId xmlns:p14="http://schemas.microsoft.com/office/powerpoint/2010/main" val="30311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A0615B-AD65-446A-BEAA-AAD2B800BED0}"/>
              </a:ext>
            </a:extLst>
          </p:cNvPr>
          <p:cNvSpPr txBox="1"/>
          <p:nvPr/>
        </p:nvSpPr>
        <p:spPr>
          <a:xfrm>
            <a:off x="1627414" y="952507"/>
            <a:ext cx="6574972" cy="1107996"/>
          </a:xfrm>
          <a:prstGeom prst="rect">
            <a:avLst/>
          </a:prstGeom>
          <a:noFill/>
        </p:spPr>
        <p:txBody>
          <a:bodyPr wrap="square" rtlCol="0">
            <a:spAutoFit/>
          </a:bodyPr>
          <a:lstStyle/>
          <a:p>
            <a:pPr algn="ctr"/>
            <a:r>
              <a:rPr lang="en-US" sz="6600" dirty="0">
                <a:solidFill>
                  <a:schemeClr val="bg1"/>
                </a:solidFill>
                <a:latin typeface="KG True Colors" panose="02000506000000020003" pitchFamily="2" charset="77"/>
              </a:rPr>
              <a:t>Turning in Work</a:t>
            </a:r>
          </a:p>
        </p:txBody>
      </p:sp>
      <p:sp>
        <p:nvSpPr>
          <p:cNvPr id="2" name="TextBox 1">
            <a:extLst>
              <a:ext uri="{FF2B5EF4-FFF2-40B4-BE49-F238E27FC236}">
                <a16:creationId xmlns:a16="http://schemas.microsoft.com/office/drawing/2014/main" id="{1FD567E5-49D2-3343-BBE1-481797B4D2B0}"/>
              </a:ext>
            </a:extLst>
          </p:cNvPr>
          <p:cNvSpPr txBox="1"/>
          <p:nvPr/>
        </p:nvSpPr>
        <p:spPr>
          <a:xfrm>
            <a:off x="1872343" y="2060503"/>
            <a:ext cx="6749143" cy="1938992"/>
          </a:xfrm>
          <a:prstGeom prst="rect">
            <a:avLst/>
          </a:prstGeom>
          <a:noFill/>
        </p:spPr>
        <p:txBody>
          <a:bodyPr wrap="square" lIns="91440" tIns="45720" rIns="91440" bIns="45720" rtlCol="0" anchor="t">
            <a:spAutoFit/>
          </a:bodyPr>
          <a:lstStyle/>
          <a:p>
            <a:r>
              <a:rPr lang="en-US" sz="2000" dirty="0">
                <a:solidFill>
                  <a:schemeClr val="bg1"/>
                </a:solidFill>
                <a:latin typeface="Comic Sans MS" panose="030F0902030302020204" pitchFamily="66" charset="0"/>
              </a:rPr>
              <a:t>Students will turn in work in a variety of ways:</a:t>
            </a:r>
          </a:p>
          <a:p>
            <a:endParaRPr lang="en-US" sz="2000" dirty="0">
              <a:solidFill>
                <a:schemeClr val="bg1"/>
              </a:solidFill>
              <a:latin typeface="Comic Sans MS" panose="030F0902030302020204" pitchFamily="66" charset="0"/>
            </a:endParaRPr>
          </a:p>
          <a:p>
            <a:r>
              <a:rPr lang="en-US" sz="2000" dirty="0">
                <a:solidFill>
                  <a:schemeClr val="bg1"/>
                </a:solidFill>
                <a:latin typeface="Comic Sans MS" panose="030F0902030302020204" pitchFamily="66" charset="0"/>
              </a:rPr>
              <a:t>• Paper copies in the classroom</a:t>
            </a:r>
          </a:p>
          <a:p>
            <a:r>
              <a:rPr lang="en-US" sz="2000" dirty="0">
                <a:solidFill>
                  <a:schemeClr val="bg1"/>
                </a:solidFill>
                <a:latin typeface="Comic Sans MS" panose="030F0902030302020204" pitchFamily="66" charset="0"/>
              </a:rPr>
              <a:t>• Through Assignments on Teams</a:t>
            </a:r>
          </a:p>
          <a:p>
            <a:r>
              <a:rPr lang="en-US" sz="2000" dirty="0">
                <a:solidFill>
                  <a:schemeClr val="bg1"/>
                </a:solidFill>
                <a:latin typeface="Comic Sans MS" panose="030F0902030302020204" pitchFamily="66" charset="0"/>
              </a:rPr>
              <a:t>• Through the online Class Notebook in Teams</a:t>
            </a:r>
          </a:p>
          <a:p>
            <a:r>
              <a:rPr lang="en-US" sz="2000" dirty="0">
                <a:solidFill>
                  <a:schemeClr val="bg1"/>
                </a:solidFill>
                <a:latin typeface="Comic Sans MS"/>
              </a:rPr>
              <a:t>• No red ink, Kahoot, </a:t>
            </a:r>
            <a:r>
              <a:rPr lang="en-US" sz="2000" dirty="0" err="1">
                <a:solidFill>
                  <a:schemeClr val="bg1"/>
                </a:solidFill>
                <a:latin typeface="Comic Sans MS"/>
              </a:rPr>
              <a:t>CommonLit</a:t>
            </a:r>
            <a:r>
              <a:rPr lang="en-US" sz="2000" dirty="0">
                <a:solidFill>
                  <a:schemeClr val="bg1"/>
                </a:solidFill>
                <a:latin typeface="Comic Sans MS"/>
              </a:rPr>
              <a:t>, IXL, etc.</a:t>
            </a:r>
          </a:p>
        </p:txBody>
      </p:sp>
    </p:spTree>
    <p:extLst>
      <p:ext uri="{BB962C8B-B14F-4D97-AF65-F5344CB8AC3E}">
        <p14:creationId xmlns:p14="http://schemas.microsoft.com/office/powerpoint/2010/main" val="1159037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A0615B-AD65-446A-BEAA-AAD2B800BED0}"/>
              </a:ext>
            </a:extLst>
          </p:cNvPr>
          <p:cNvSpPr txBox="1"/>
          <p:nvPr/>
        </p:nvSpPr>
        <p:spPr>
          <a:xfrm>
            <a:off x="1679831" y="952507"/>
            <a:ext cx="6290997" cy="1107996"/>
          </a:xfrm>
          <a:custGeom>
            <a:avLst/>
            <a:gdLst>
              <a:gd name="connsiteX0" fmla="*/ 0 w 6290997"/>
              <a:gd name="connsiteY0" fmla="*/ 0 h 1107996"/>
              <a:gd name="connsiteX1" fmla="*/ 6290997 w 6290997"/>
              <a:gd name="connsiteY1" fmla="*/ 0 h 1107996"/>
              <a:gd name="connsiteX2" fmla="*/ 6290997 w 6290997"/>
              <a:gd name="connsiteY2" fmla="*/ 1107996 h 1107996"/>
              <a:gd name="connsiteX3" fmla="*/ 0 w 6290997"/>
              <a:gd name="connsiteY3" fmla="*/ 1107996 h 1107996"/>
              <a:gd name="connsiteX4" fmla="*/ 0 w 6290997"/>
              <a:gd name="connsiteY4" fmla="*/ 0 h 110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0997" h="1107996" extrusionOk="0">
                <a:moveTo>
                  <a:pt x="0" y="0"/>
                </a:moveTo>
                <a:cubicBezTo>
                  <a:pt x="841726" y="118645"/>
                  <a:pt x="4888003" y="116012"/>
                  <a:pt x="6290997" y="0"/>
                </a:cubicBezTo>
                <a:cubicBezTo>
                  <a:pt x="6268193" y="253517"/>
                  <a:pt x="6355417" y="631474"/>
                  <a:pt x="6290997" y="1107996"/>
                </a:cubicBezTo>
                <a:cubicBezTo>
                  <a:pt x="5321380" y="1242596"/>
                  <a:pt x="2808408" y="950800"/>
                  <a:pt x="0" y="1107996"/>
                </a:cubicBezTo>
                <a:cubicBezTo>
                  <a:pt x="19812" y="837052"/>
                  <a:pt x="-50753" y="305699"/>
                  <a:pt x="0" y="0"/>
                </a:cubicBezTo>
                <a:close/>
              </a:path>
            </a:pathLst>
          </a:custGeom>
          <a:noFill/>
          <a:ln w="44450">
            <a:solidFill>
              <a:schemeClr val="bg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6600" dirty="0">
                <a:solidFill>
                  <a:schemeClr val="bg1"/>
                </a:solidFill>
                <a:latin typeface="KG True Colors" panose="02000506000000020003" pitchFamily="2" charset="77"/>
              </a:rPr>
              <a:t>Grading Scale</a:t>
            </a:r>
          </a:p>
        </p:txBody>
      </p:sp>
      <p:sp>
        <p:nvSpPr>
          <p:cNvPr id="2" name="TextBox 1">
            <a:extLst>
              <a:ext uri="{FF2B5EF4-FFF2-40B4-BE49-F238E27FC236}">
                <a16:creationId xmlns:a16="http://schemas.microsoft.com/office/drawing/2014/main" id="{1FD567E5-49D2-3343-BBE1-481797B4D2B0}"/>
              </a:ext>
            </a:extLst>
          </p:cNvPr>
          <p:cNvSpPr txBox="1"/>
          <p:nvPr/>
        </p:nvSpPr>
        <p:spPr>
          <a:xfrm>
            <a:off x="1479652" y="2207258"/>
            <a:ext cx="2911727" cy="2554545"/>
          </a:xfrm>
          <a:prstGeom prst="rect">
            <a:avLst/>
          </a:prstGeom>
          <a:noFill/>
        </p:spPr>
        <p:txBody>
          <a:bodyPr wrap="square" lIns="91440" tIns="45720" rIns="91440" bIns="45720" rtlCol="0" anchor="t">
            <a:spAutoFit/>
          </a:bodyPr>
          <a:lstStyle/>
          <a:p>
            <a:r>
              <a:rPr lang="en-US" sz="3200" dirty="0">
                <a:solidFill>
                  <a:schemeClr val="bg1"/>
                </a:solidFill>
                <a:latin typeface="Comic Sans MS"/>
              </a:rPr>
              <a:t>A- 93-100</a:t>
            </a:r>
          </a:p>
          <a:p>
            <a:r>
              <a:rPr lang="en-US" sz="3200" dirty="0">
                <a:solidFill>
                  <a:schemeClr val="bg1"/>
                </a:solidFill>
                <a:latin typeface="Comic Sans MS"/>
              </a:rPr>
              <a:t>B- 85-92</a:t>
            </a:r>
          </a:p>
          <a:p>
            <a:r>
              <a:rPr lang="en-US" sz="3200" dirty="0">
                <a:solidFill>
                  <a:schemeClr val="bg1"/>
                </a:solidFill>
                <a:latin typeface="Comic Sans MS"/>
              </a:rPr>
              <a:t>C- 75-84</a:t>
            </a:r>
          </a:p>
          <a:p>
            <a:r>
              <a:rPr lang="en-US" sz="3200" dirty="0">
                <a:solidFill>
                  <a:schemeClr val="bg1"/>
                </a:solidFill>
                <a:latin typeface="Comic Sans MS"/>
              </a:rPr>
              <a:t>D- 70-74</a:t>
            </a:r>
          </a:p>
          <a:p>
            <a:r>
              <a:rPr lang="en-US" sz="3200" dirty="0">
                <a:solidFill>
                  <a:schemeClr val="bg1"/>
                </a:solidFill>
                <a:latin typeface="Comic Sans MS"/>
              </a:rPr>
              <a:t>F- Below 70</a:t>
            </a:r>
          </a:p>
        </p:txBody>
      </p:sp>
      <p:sp>
        <p:nvSpPr>
          <p:cNvPr id="4" name="TextBox 3">
            <a:extLst>
              <a:ext uri="{FF2B5EF4-FFF2-40B4-BE49-F238E27FC236}">
                <a16:creationId xmlns:a16="http://schemas.microsoft.com/office/drawing/2014/main" id="{B85771C1-1AFD-8B4F-A826-2FB2EBB94221}"/>
              </a:ext>
            </a:extLst>
          </p:cNvPr>
          <p:cNvSpPr txBox="1"/>
          <p:nvPr/>
        </p:nvSpPr>
        <p:spPr>
          <a:xfrm>
            <a:off x="5154185" y="2207258"/>
            <a:ext cx="3605993" cy="2739211"/>
          </a:xfrm>
          <a:prstGeom prst="rect">
            <a:avLst/>
          </a:prstGeom>
          <a:noFill/>
        </p:spPr>
        <p:txBody>
          <a:bodyPr wrap="square" lIns="91440" tIns="45720" rIns="91440" bIns="45720" rtlCol="0" anchor="t">
            <a:spAutoFit/>
          </a:bodyPr>
          <a:lstStyle/>
          <a:p>
            <a:r>
              <a:rPr lang="en-US" sz="3200" u="sng" dirty="0">
                <a:solidFill>
                  <a:schemeClr val="bg1"/>
                </a:solidFill>
                <a:latin typeface="Comic Sans MS"/>
              </a:rPr>
              <a:t>Weighted Grades</a:t>
            </a:r>
          </a:p>
          <a:p>
            <a:r>
              <a:rPr lang="en-US" sz="2800" dirty="0">
                <a:solidFill>
                  <a:schemeClr val="bg1"/>
                </a:solidFill>
                <a:latin typeface="Comic Sans MS"/>
              </a:rPr>
              <a:t>Tests 45%</a:t>
            </a:r>
          </a:p>
          <a:p>
            <a:r>
              <a:rPr lang="en-US" sz="2800" dirty="0">
                <a:solidFill>
                  <a:schemeClr val="bg1"/>
                </a:solidFill>
                <a:latin typeface="Comic Sans MS"/>
              </a:rPr>
              <a:t>Classwork 40%</a:t>
            </a:r>
          </a:p>
          <a:p>
            <a:r>
              <a:rPr lang="en-US" sz="2800" dirty="0">
                <a:solidFill>
                  <a:schemeClr val="bg1"/>
                </a:solidFill>
                <a:latin typeface="Comic Sans MS"/>
              </a:rPr>
              <a:t>Homework 5%</a:t>
            </a:r>
          </a:p>
          <a:p>
            <a:r>
              <a:rPr lang="en-US" sz="2800" dirty="0">
                <a:solidFill>
                  <a:schemeClr val="bg1"/>
                </a:solidFill>
                <a:latin typeface="Comic Sans MS"/>
              </a:rPr>
              <a:t>Participation 5%</a:t>
            </a:r>
          </a:p>
          <a:p>
            <a:r>
              <a:rPr lang="en-US" sz="2800" dirty="0">
                <a:solidFill>
                  <a:schemeClr val="bg1"/>
                </a:solidFill>
                <a:latin typeface="Comic Sans MS"/>
              </a:rPr>
              <a:t>Project 5%</a:t>
            </a:r>
          </a:p>
        </p:txBody>
      </p:sp>
    </p:spTree>
    <p:extLst>
      <p:ext uri="{BB962C8B-B14F-4D97-AF65-F5344CB8AC3E}">
        <p14:creationId xmlns:p14="http://schemas.microsoft.com/office/powerpoint/2010/main" val="2566916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A0615B-AD65-446A-BEAA-AAD2B800BED0}"/>
              </a:ext>
            </a:extLst>
          </p:cNvPr>
          <p:cNvSpPr txBox="1"/>
          <p:nvPr/>
        </p:nvSpPr>
        <p:spPr>
          <a:xfrm>
            <a:off x="1845128" y="1148450"/>
            <a:ext cx="6139543" cy="830997"/>
          </a:xfrm>
          <a:custGeom>
            <a:avLst/>
            <a:gdLst>
              <a:gd name="connsiteX0" fmla="*/ 0 w 6139543"/>
              <a:gd name="connsiteY0" fmla="*/ 0 h 830997"/>
              <a:gd name="connsiteX1" fmla="*/ 6139543 w 6139543"/>
              <a:gd name="connsiteY1" fmla="*/ 0 h 830997"/>
              <a:gd name="connsiteX2" fmla="*/ 6139543 w 6139543"/>
              <a:gd name="connsiteY2" fmla="*/ 830997 h 830997"/>
              <a:gd name="connsiteX3" fmla="*/ 0 w 6139543"/>
              <a:gd name="connsiteY3" fmla="*/ 830997 h 830997"/>
              <a:gd name="connsiteX4" fmla="*/ 0 w 6139543"/>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9543" h="830997" extrusionOk="0">
                <a:moveTo>
                  <a:pt x="0" y="0"/>
                </a:moveTo>
                <a:cubicBezTo>
                  <a:pt x="2574393" y="118645"/>
                  <a:pt x="3536402" y="116012"/>
                  <a:pt x="6139543" y="0"/>
                </a:cubicBezTo>
                <a:cubicBezTo>
                  <a:pt x="6141669" y="113011"/>
                  <a:pt x="6179033" y="601367"/>
                  <a:pt x="6139543" y="830997"/>
                </a:cubicBezTo>
                <a:cubicBezTo>
                  <a:pt x="3352310" y="965597"/>
                  <a:pt x="2050103" y="673801"/>
                  <a:pt x="0" y="830997"/>
                </a:cubicBezTo>
                <a:cubicBezTo>
                  <a:pt x="-5118" y="699632"/>
                  <a:pt x="-25823" y="390388"/>
                  <a:pt x="0" y="0"/>
                </a:cubicBezTo>
                <a:close/>
              </a:path>
            </a:pathLst>
          </a:custGeom>
          <a:noFill/>
          <a:ln w="44450">
            <a:solidFill>
              <a:schemeClr val="bg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algn="ctr"/>
            <a:r>
              <a:rPr lang="en-US" sz="4800" dirty="0">
                <a:solidFill>
                  <a:schemeClr val="bg1"/>
                </a:solidFill>
                <a:latin typeface="KG True Colors" panose="02000506000000020003" pitchFamily="2" charset="77"/>
              </a:rPr>
              <a:t>Wednesday Folders</a:t>
            </a:r>
          </a:p>
        </p:txBody>
      </p:sp>
      <p:sp>
        <p:nvSpPr>
          <p:cNvPr id="2" name="TextBox 1">
            <a:extLst>
              <a:ext uri="{FF2B5EF4-FFF2-40B4-BE49-F238E27FC236}">
                <a16:creationId xmlns:a16="http://schemas.microsoft.com/office/drawing/2014/main" id="{1FD567E5-49D2-3343-BBE1-481797B4D2B0}"/>
              </a:ext>
            </a:extLst>
          </p:cNvPr>
          <p:cNvSpPr txBox="1"/>
          <p:nvPr/>
        </p:nvSpPr>
        <p:spPr>
          <a:xfrm>
            <a:off x="1300841" y="2332242"/>
            <a:ext cx="7386159" cy="1938992"/>
          </a:xfrm>
          <a:prstGeom prst="rect">
            <a:avLst/>
          </a:prstGeom>
          <a:noFill/>
        </p:spPr>
        <p:txBody>
          <a:bodyPr wrap="square" rtlCol="0">
            <a:spAutoFit/>
          </a:bodyPr>
          <a:lstStyle/>
          <a:p>
            <a:r>
              <a:rPr lang="en-US" sz="2400" dirty="0">
                <a:solidFill>
                  <a:schemeClr val="bg1"/>
                </a:solidFill>
                <a:latin typeface="Comic Sans MS" panose="030F0902030302020204" pitchFamily="66" charset="0"/>
              </a:rPr>
              <a:t>Wednesday folders will go home weekly. You will be able to review graded work and conduct. You will need to sign the Conduct and papers each week. Since grades are weighted, log in to Power School often to check your child’s overall grades.</a:t>
            </a:r>
          </a:p>
        </p:txBody>
      </p:sp>
    </p:spTree>
    <p:extLst>
      <p:ext uri="{BB962C8B-B14F-4D97-AF65-F5344CB8AC3E}">
        <p14:creationId xmlns:p14="http://schemas.microsoft.com/office/powerpoint/2010/main" val="420121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AE0CAF-F819-42E3-92DB-D1B83324E63A}"/>
              </a:ext>
            </a:extLst>
          </p:cNvPr>
          <p:cNvSpPr txBox="1"/>
          <p:nvPr/>
        </p:nvSpPr>
        <p:spPr>
          <a:xfrm>
            <a:off x="2077811" y="696908"/>
            <a:ext cx="6574972" cy="1400383"/>
          </a:xfrm>
          <a:prstGeom prst="rect">
            <a:avLst/>
          </a:prstGeom>
          <a:noFill/>
        </p:spPr>
        <p:txBody>
          <a:bodyPr wrap="square" rtlCol="0">
            <a:spAutoFit/>
          </a:bodyPr>
          <a:lstStyle/>
          <a:p>
            <a:pPr algn="ctr"/>
            <a:r>
              <a:rPr lang="en-US" sz="8500" dirty="0">
                <a:solidFill>
                  <a:schemeClr val="bg1"/>
                </a:solidFill>
                <a:latin typeface="KG True Colors" panose="02000506000000020003" pitchFamily="2" charset="77"/>
              </a:rPr>
              <a:t>Boost</a:t>
            </a:r>
          </a:p>
        </p:txBody>
      </p:sp>
      <p:sp>
        <p:nvSpPr>
          <p:cNvPr id="3" name="TextBox 2">
            <a:extLst>
              <a:ext uri="{FF2B5EF4-FFF2-40B4-BE49-F238E27FC236}">
                <a16:creationId xmlns:a16="http://schemas.microsoft.com/office/drawing/2014/main" id="{D9BFB4A6-D058-A143-B7F5-4D32D4AF1394}"/>
              </a:ext>
            </a:extLst>
          </p:cNvPr>
          <p:cNvSpPr txBox="1"/>
          <p:nvPr/>
        </p:nvSpPr>
        <p:spPr>
          <a:xfrm>
            <a:off x="2952068" y="2097291"/>
            <a:ext cx="5099958" cy="3539430"/>
          </a:xfrm>
          <a:prstGeom prst="rect">
            <a:avLst/>
          </a:prstGeom>
          <a:noFill/>
        </p:spPr>
        <p:txBody>
          <a:bodyPr wrap="square" lIns="91440" tIns="45720" rIns="91440" bIns="45720" rtlCol="0" anchor="t">
            <a:spAutoFit/>
          </a:bodyPr>
          <a:lstStyle/>
          <a:p>
            <a:r>
              <a:rPr lang="en-US" sz="1600" dirty="0">
                <a:solidFill>
                  <a:schemeClr val="bg1"/>
                </a:solidFill>
                <a:latin typeface="Comic Sans MS"/>
              </a:rPr>
              <a:t>This is a 45 minute period during which your child will receive differentiated instruction.</a:t>
            </a:r>
          </a:p>
          <a:p>
            <a:endParaRPr lang="en-US" sz="1600" dirty="0">
              <a:solidFill>
                <a:schemeClr val="bg1"/>
              </a:solidFill>
              <a:latin typeface="Comic Sans MS" panose="030F0902030302020204" pitchFamily="66" charset="0"/>
            </a:endParaRPr>
          </a:p>
          <a:p>
            <a:r>
              <a:rPr lang="en-US" sz="1600" dirty="0">
                <a:solidFill>
                  <a:schemeClr val="bg1"/>
                </a:solidFill>
                <a:latin typeface="Comic Sans MS"/>
              </a:rPr>
              <a:t>It is designed to create growth for all students.</a:t>
            </a:r>
          </a:p>
          <a:p>
            <a:endParaRPr lang="en-US" sz="1600" dirty="0">
              <a:solidFill>
                <a:schemeClr val="bg1"/>
              </a:solidFill>
              <a:latin typeface="Comic Sans MS" panose="030F0902030302020204" pitchFamily="66" charset="0"/>
            </a:endParaRPr>
          </a:p>
          <a:p>
            <a:r>
              <a:rPr lang="en-US" sz="1600" dirty="0">
                <a:solidFill>
                  <a:schemeClr val="bg1"/>
                </a:solidFill>
                <a:latin typeface="Comic Sans MS"/>
              </a:rPr>
              <a:t>Students may rotate between teachers to receive intervention or enrichment in ELA or Math.</a:t>
            </a:r>
          </a:p>
          <a:p>
            <a:endParaRPr lang="en-US" sz="1600" dirty="0">
              <a:solidFill>
                <a:schemeClr val="bg1"/>
              </a:solidFill>
              <a:latin typeface="Comic Sans MS" panose="030F0902030302020204" pitchFamily="66" charset="0"/>
            </a:endParaRPr>
          </a:p>
          <a:p>
            <a:r>
              <a:rPr lang="en-US" sz="1600" dirty="0">
                <a:solidFill>
                  <a:schemeClr val="bg1"/>
                </a:solidFill>
                <a:latin typeface="Comic Sans MS"/>
              </a:rPr>
              <a:t>Start date? We will start "Boost" after we have completed some placement tests. </a:t>
            </a:r>
          </a:p>
          <a:p>
            <a:endParaRPr lang="en-US" sz="1600" dirty="0">
              <a:solidFill>
                <a:schemeClr val="bg1"/>
              </a:solidFill>
              <a:latin typeface="Comic Sans MS"/>
            </a:endParaRPr>
          </a:p>
          <a:p>
            <a:r>
              <a:rPr lang="en-US" sz="1600" dirty="0" err="1">
                <a:solidFill>
                  <a:schemeClr val="bg1"/>
                </a:solidFill>
                <a:latin typeface="Comic Sans MS"/>
              </a:rPr>
              <a:t>iReady</a:t>
            </a:r>
            <a:r>
              <a:rPr lang="en-US" sz="1600" dirty="0">
                <a:solidFill>
                  <a:schemeClr val="bg1"/>
                </a:solidFill>
                <a:latin typeface="Comic Sans MS"/>
              </a:rPr>
              <a:t> will be used to help facilitate intervention and enrichment.</a:t>
            </a:r>
            <a:endParaRPr lang="en-US" sz="2000" dirty="0">
              <a:solidFill>
                <a:schemeClr val="bg1"/>
              </a:solidFill>
              <a:latin typeface="Comic Sans MS" panose="030F0902030302020204" pitchFamily="66" charset="0"/>
            </a:endParaRPr>
          </a:p>
          <a:p>
            <a:endParaRPr lang="en-US" sz="1600" dirty="0">
              <a:solidFill>
                <a:schemeClr val="bg1"/>
              </a:solidFill>
              <a:latin typeface="Comic Sans MS"/>
            </a:endParaRPr>
          </a:p>
        </p:txBody>
      </p:sp>
    </p:spTree>
    <p:extLst>
      <p:ext uri="{BB962C8B-B14F-4D97-AF65-F5344CB8AC3E}">
        <p14:creationId xmlns:p14="http://schemas.microsoft.com/office/powerpoint/2010/main" val="2853678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77B222-F9C9-4672-B888-473CA1EED0F7}"/>
              </a:ext>
            </a:extLst>
          </p:cNvPr>
          <p:cNvSpPr txBox="1"/>
          <p:nvPr/>
        </p:nvSpPr>
        <p:spPr>
          <a:xfrm>
            <a:off x="1840089" y="1905058"/>
            <a:ext cx="6802967" cy="1692771"/>
          </a:xfrm>
          <a:prstGeom prst="rect">
            <a:avLst/>
          </a:prstGeom>
          <a:noFill/>
        </p:spPr>
        <p:txBody>
          <a:bodyPr wrap="square" lIns="91440" tIns="45720" rIns="91440" bIns="45720" rtlCol="0" anchor="t">
            <a:spAutoFit/>
          </a:bodyPr>
          <a:lstStyle/>
          <a:p>
            <a:pPr algn="ctr"/>
            <a:endParaRPr lang="en-US" sz="2800" dirty="0">
              <a:solidFill>
                <a:schemeClr val="bg1"/>
              </a:solidFill>
              <a:latin typeface="KG True Colors" panose="02000506000000020003" pitchFamily="2" charset="77"/>
            </a:endParaRPr>
          </a:p>
          <a:p>
            <a:pPr algn="ctr"/>
            <a:endParaRPr lang="en-US" sz="2000" dirty="0">
              <a:solidFill>
                <a:schemeClr val="bg1"/>
              </a:solidFill>
              <a:latin typeface="KG True Colors" panose="02000506000000020003" pitchFamily="2" charset="77"/>
            </a:endParaRPr>
          </a:p>
          <a:p>
            <a:pPr algn="ctr"/>
            <a:r>
              <a:rPr lang="en-US" sz="2800" dirty="0">
                <a:solidFill>
                  <a:schemeClr val="bg1"/>
                </a:solidFill>
                <a:latin typeface="KG True Colors"/>
              </a:rPr>
              <a:t>9/9 Parent/Teacher Conference</a:t>
            </a:r>
          </a:p>
          <a:p>
            <a:pPr algn="ctr"/>
            <a:r>
              <a:rPr lang="en-US" sz="2800" dirty="0">
                <a:solidFill>
                  <a:schemeClr val="bg1"/>
                </a:solidFill>
                <a:latin typeface="KG True Colors"/>
              </a:rPr>
              <a:t>2/15 Parent/Teacher Conference</a:t>
            </a:r>
          </a:p>
        </p:txBody>
      </p:sp>
      <p:sp>
        <p:nvSpPr>
          <p:cNvPr id="3" name="TextBox 2">
            <a:extLst>
              <a:ext uri="{FF2B5EF4-FFF2-40B4-BE49-F238E27FC236}">
                <a16:creationId xmlns:a16="http://schemas.microsoft.com/office/drawing/2014/main" id="{F18383E3-2FE9-1E4A-9B06-4C018CB31A32}"/>
              </a:ext>
            </a:extLst>
          </p:cNvPr>
          <p:cNvSpPr txBox="1"/>
          <p:nvPr/>
        </p:nvSpPr>
        <p:spPr>
          <a:xfrm>
            <a:off x="3151414" y="5442858"/>
            <a:ext cx="4675415" cy="1015663"/>
          </a:xfrm>
          <a:prstGeom prst="rect">
            <a:avLst/>
          </a:prstGeom>
          <a:noFill/>
        </p:spPr>
        <p:txBody>
          <a:bodyPr wrap="square" rtlCol="0">
            <a:spAutoFit/>
          </a:bodyPr>
          <a:lstStyle/>
          <a:p>
            <a:r>
              <a:rPr lang="en-US" sz="2000" dirty="0">
                <a:solidFill>
                  <a:schemeClr val="bg1"/>
                </a:solidFill>
                <a:latin typeface="Comic Sans MS" panose="030F0902030302020204" pitchFamily="66" charset="0"/>
              </a:rPr>
              <a:t>***Conferences can be scheduled as needed through the year. Contact the teacher directly to schedule.</a:t>
            </a:r>
          </a:p>
        </p:txBody>
      </p:sp>
    </p:spTree>
    <p:extLst>
      <p:ext uri="{BB962C8B-B14F-4D97-AF65-F5344CB8AC3E}">
        <p14:creationId xmlns:p14="http://schemas.microsoft.com/office/powerpoint/2010/main" val="75574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AE0CAF-F819-42E3-92DB-D1B83324E63A}"/>
              </a:ext>
            </a:extLst>
          </p:cNvPr>
          <p:cNvSpPr txBox="1"/>
          <p:nvPr/>
        </p:nvSpPr>
        <p:spPr>
          <a:xfrm>
            <a:off x="1621927" y="876056"/>
            <a:ext cx="6574972" cy="2708434"/>
          </a:xfrm>
          <a:prstGeom prst="rect">
            <a:avLst/>
          </a:prstGeom>
          <a:noFill/>
        </p:spPr>
        <p:txBody>
          <a:bodyPr wrap="square" lIns="91440" tIns="45720" rIns="91440" bIns="45720" rtlCol="0" anchor="t">
            <a:spAutoFit/>
          </a:bodyPr>
          <a:lstStyle/>
          <a:p>
            <a:pPr algn="ctr"/>
            <a:r>
              <a:rPr lang="en-US" sz="8500" dirty="0">
                <a:solidFill>
                  <a:schemeClr val="bg1"/>
                </a:solidFill>
                <a:latin typeface="Snap ITC"/>
              </a:rPr>
              <a:t>Remind App</a:t>
            </a:r>
          </a:p>
        </p:txBody>
      </p:sp>
      <p:sp>
        <p:nvSpPr>
          <p:cNvPr id="3" name="TextBox 2">
            <a:extLst>
              <a:ext uri="{FF2B5EF4-FFF2-40B4-BE49-F238E27FC236}">
                <a16:creationId xmlns:a16="http://schemas.microsoft.com/office/drawing/2014/main" id="{E990E080-0A72-9248-A2A8-30C5F6FD76D4}"/>
              </a:ext>
            </a:extLst>
          </p:cNvPr>
          <p:cNvSpPr txBox="1"/>
          <p:nvPr/>
        </p:nvSpPr>
        <p:spPr>
          <a:xfrm>
            <a:off x="3106757" y="5858933"/>
            <a:ext cx="4242309" cy="693780"/>
          </a:xfrm>
          <a:prstGeom prst="rect">
            <a:avLst/>
          </a:prstGeom>
          <a:noFill/>
        </p:spPr>
        <p:txBody>
          <a:bodyPr wrap="square" rtlCol="0">
            <a:spAutoFit/>
          </a:bodyPr>
          <a:lstStyle/>
          <a:p>
            <a:r>
              <a:rPr lang="en-US" dirty="0">
                <a:solidFill>
                  <a:schemeClr val="bg1"/>
                </a:solidFill>
              </a:rPr>
              <a:t>You will only need to sign up for your Homeroom Teacher’s Remind Class.</a:t>
            </a:r>
          </a:p>
        </p:txBody>
      </p:sp>
    </p:spTree>
    <p:extLst>
      <p:ext uri="{BB962C8B-B14F-4D97-AF65-F5344CB8AC3E}">
        <p14:creationId xmlns:p14="http://schemas.microsoft.com/office/powerpoint/2010/main" val="2005295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AE0CAF-F819-42E3-92DB-D1B83324E63A}"/>
              </a:ext>
            </a:extLst>
          </p:cNvPr>
          <p:cNvSpPr txBox="1"/>
          <p:nvPr/>
        </p:nvSpPr>
        <p:spPr>
          <a:xfrm>
            <a:off x="1948540" y="821878"/>
            <a:ext cx="6574972" cy="1400383"/>
          </a:xfrm>
          <a:prstGeom prst="rect">
            <a:avLst/>
          </a:prstGeom>
          <a:noFill/>
        </p:spPr>
        <p:txBody>
          <a:bodyPr wrap="square" rtlCol="0">
            <a:spAutoFit/>
          </a:bodyPr>
          <a:lstStyle/>
          <a:p>
            <a:pPr algn="ctr"/>
            <a:r>
              <a:rPr lang="en-US" sz="8500" dirty="0">
                <a:solidFill>
                  <a:schemeClr val="bg1"/>
                </a:solidFill>
                <a:latin typeface="Century Gothic" panose="020B0502020202020204" pitchFamily="34" charset="0"/>
              </a:rPr>
              <a:t>Agenda</a:t>
            </a:r>
          </a:p>
        </p:txBody>
      </p:sp>
      <p:sp>
        <p:nvSpPr>
          <p:cNvPr id="3" name="TextBox 2">
            <a:extLst>
              <a:ext uri="{FF2B5EF4-FFF2-40B4-BE49-F238E27FC236}">
                <a16:creationId xmlns:a16="http://schemas.microsoft.com/office/drawing/2014/main" id="{A1A29FDF-F7DF-9D49-9E41-89395A691472}"/>
              </a:ext>
            </a:extLst>
          </p:cNvPr>
          <p:cNvSpPr txBox="1"/>
          <p:nvPr/>
        </p:nvSpPr>
        <p:spPr>
          <a:xfrm>
            <a:off x="2775856" y="2351314"/>
            <a:ext cx="5627915" cy="4093428"/>
          </a:xfrm>
          <a:prstGeom prst="rect">
            <a:avLst/>
          </a:prstGeom>
          <a:noFill/>
          <a:ln>
            <a:noFill/>
          </a:ln>
        </p:spPr>
        <p:txBody>
          <a:bodyPr wrap="square" lIns="91440" tIns="45720" rIns="91440" bIns="45720" rtlCol="0" anchor="t">
            <a:spAutoFit/>
          </a:bodyPr>
          <a:lstStyle/>
          <a:p>
            <a:r>
              <a:rPr lang="en-US" sz="2800" dirty="0">
                <a:solidFill>
                  <a:schemeClr val="bg1"/>
                </a:solidFill>
                <a:latin typeface="KG True Colors"/>
              </a:rPr>
              <a:t>• Meet the Teachers</a:t>
            </a:r>
          </a:p>
          <a:p>
            <a:r>
              <a:rPr lang="en-US" sz="2800">
                <a:solidFill>
                  <a:schemeClr val="bg1"/>
                </a:solidFill>
                <a:latin typeface="KG True Colors"/>
              </a:rPr>
              <a:t>• Class Schedule/Attendance</a:t>
            </a:r>
            <a:endParaRPr lang="en-US" sz="2800">
              <a:solidFill>
                <a:schemeClr val="bg1"/>
              </a:solidFill>
              <a:latin typeface="KG True Colors" panose="02000506000000020003" pitchFamily="2" charset="77"/>
            </a:endParaRPr>
          </a:p>
          <a:p>
            <a:r>
              <a:rPr lang="en-US" sz="2800" dirty="0">
                <a:solidFill>
                  <a:schemeClr val="bg1"/>
                </a:solidFill>
                <a:latin typeface="KG True Colors" panose="02000506000000020003" pitchFamily="2" charset="77"/>
              </a:rPr>
              <a:t>• Class Expectations</a:t>
            </a:r>
          </a:p>
          <a:p>
            <a:r>
              <a:rPr lang="en-US" sz="2800">
                <a:solidFill>
                  <a:schemeClr val="bg1"/>
                </a:solidFill>
                <a:latin typeface="KG True Colors"/>
              </a:rPr>
              <a:t>•Dress Code and Binders</a:t>
            </a:r>
            <a:endParaRPr lang="en-US" sz="2800" dirty="0">
              <a:solidFill>
                <a:schemeClr val="bg1"/>
              </a:solidFill>
              <a:latin typeface="KG True Colors"/>
            </a:endParaRPr>
          </a:p>
          <a:p>
            <a:r>
              <a:rPr lang="en-US" sz="2800">
                <a:solidFill>
                  <a:schemeClr val="bg1"/>
                </a:solidFill>
                <a:latin typeface="KG True Colors"/>
              </a:rPr>
              <a:t>• Parent Responsibilites/Website</a:t>
            </a:r>
            <a:endParaRPr lang="en-US" sz="2800" dirty="0">
              <a:solidFill>
                <a:schemeClr val="bg1"/>
              </a:solidFill>
              <a:latin typeface="KG True Colors" panose="02000506000000020003" pitchFamily="2" charset="77"/>
            </a:endParaRPr>
          </a:p>
          <a:p>
            <a:r>
              <a:rPr lang="en-US" sz="2800">
                <a:solidFill>
                  <a:schemeClr val="bg1"/>
                </a:solidFill>
                <a:latin typeface="KG True Colors"/>
              </a:rPr>
              <a:t>• Grading </a:t>
            </a:r>
          </a:p>
          <a:p>
            <a:r>
              <a:rPr lang="en-US" sz="2800">
                <a:solidFill>
                  <a:schemeClr val="bg1"/>
                </a:solidFill>
                <a:latin typeface="KG True Colors"/>
              </a:rPr>
              <a:t>• Boost</a:t>
            </a:r>
            <a:endParaRPr lang="en-US"/>
          </a:p>
          <a:p>
            <a:r>
              <a:rPr lang="en-US" sz="2800" dirty="0">
                <a:solidFill>
                  <a:schemeClr val="bg1"/>
                </a:solidFill>
                <a:latin typeface="KG True Colors" panose="02000506000000020003" pitchFamily="2" charset="77"/>
              </a:rPr>
              <a:t>• Questions</a:t>
            </a:r>
          </a:p>
          <a:p>
            <a:endParaRPr lang="en-US" sz="3600" dirty="0">
              <a:solidFill>
                <a:schemeClr val="bg1"/>
              </a:solidFill>
              <a:latin typeface="KG True Colors" panose="02000506000000020003" pitchFamily="2" charset="77"/>
            </a:endParaRPr>
          </a:p>
        </p:txBody>
      </p:sp>
    </p:spTree>
    <p:extLst>
      <p:ext uri="{BB962C8B-B14F-4D97-AF65-F5344CB8AC3E}">
        <p14:creationId xmlns:p14="http://schemas.microsoft.com/office/powerpoint/2010/main" val="372759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870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C169A-1621-4F0B-8E6C-4AC50DBC1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5" name="TextBox 4">
            <a:extLst>
              <a:ext uri="{FF2B5EF4-FFF2-40B4-BE49-F238E27FC236}">
                <a16:creationId xmlns:a16="http://schemas.microsoft.com/office/drawing/2014/main" id="{8C452583-9F99-4470-9BAC-3A1A275FB0CB}"/>
              </a:ext>
            </a:extLst>
          </p:cNvPr>
          <p:cNvSpPr txBox="1"/>
          <p:nvPr/>
        </p:nvSpPr>
        <p:spPr>
          <a:xfrm>
            <a:off x="4057650" y="2165191"/>
            <a:ext cx="4219575" cy="1477328"/>
          </a:xfrm>
          <a:prstGeom prst="rect">
            <a:avLst/>
          </a:prstGeom>
          <a:noFill/>
        </p:spPr>
        <p:txBody>
          <a:bodyPr wrap="square" rtlCol="0">
            <a:spAutoFit/>
          </a:bodyPr>
          <a:lstStyle/>
          <a:p>
            <a:pPr algn="ctr"/>
            <a:r>
              <a:rPr lang="en-US" sz="3000" dirty="0">
                <a:solidFill>
                  <a:schemeClr val="bg1"/>
                </a:solidFill>
                <a:latin typeface="Century Gothic" panose="020B0502020202020204" pitchFamily="34" charset="0"/>
              </a:rPr>
              <a:t>Mrs. Jamie Barber</a:t>
            </a:r>
          </a:p>
          <a:p>
            <a:pPr algn="ctr"/>
            <a:r>
              <a:rPr lang="en-US" sz="3000" dirty="0">
                <a:solidFill>
                  <a:schemeClr val="bg1"/>
                </a:solidFill>
                <a:latin typeface="Century Gothic" panose="020B0502020202020204" pitchFamily="34" charset="0"/>
              </a:rPr>
              <a:t>Email Address</a:t>
            </a:r>
          </a:p>
          <a:p>
            <a:pPr algn="ctr"/>
            <a:r>
              <a:rPr lang="en-US" sz="3000" dirty="0">
                <a:solidFill>
                  <a:schemeClr val="bg1"/>
                </a:solidFill>
                <a:latin typeface="Century Gothic" panose="020B0502020202020204" pitchFamily="34" charset="0"/>
              </a:rPr>
              <a:t>barberj1@scsk12.org</a:t>
            </a:r>
          </a:p>
        </p:txBody>
      </p:sp>
      <p:pic>
        <p:nvPicPr>
          <p:cNvPr id="4" name="Picture 3" descr="A person standing in front of a flower&#10;&#10;Description automatically generated">
            <a:extLst>
              <a:ext uri="{FF2B5EF4-FFF2-40B4-BE49-F238E27FC236}">
                <a16:creationId xmlns:a16="http://schemas.microsoft.com/office/drawing/2014/main" id="{3F2C9536-090B-0C49-B7E7-8603AEFAB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605" y="2018144"/>
            <a:ext cx="1636939" cy="1976914"/>
          </a:xfrm>
          <a:prstGeom prst="rect">
            <a:avLst/>
          </a:prstGeom>
          <a:ln>
            <a:noFill/>
          </a:ln>
          <a:effectLst>
            <a:softEdge rad="112500"/>
          </a:effectLst>
        </p:spPr>
      </p:pic>
    </p:spTree>
    <p:extLst>
      <p:ext uri="{BB962C8B-B14F-4D97-AF65-F5344CB8AC3E}">
        <p14:creationId xmlns:p14="http://schemas.microsoft.com/office/powerpoint/2010/main" val="3166171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C169A-1621-4F0B-8E6C-4AC50DBC1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5" name="TextBox 4">
            <a:extLst>
              <a:ext uri="{FF2B5EF4-FFF2-40B4-BE49-F238E27FC236}">
                <a16:creationId xmlns:a16="http://schemas.microsoft.com/office/drawing/2014/main" id="{8C452583-9F99-4470-9BAC-3A1A275FB0CB}"/>
              </a:ext>
            </a:extLst>
          </p:cNvPr>
          <p:cNvSpPr txBox="1"/>
          <p:nvPr/>
        </p:nvSpPr>
        <p:spPr>
          <a:xfrm>
            <a:off x="4057650" y="2165191"/>
            <a:ext cx="4219575" cy="1477328"/>
          </a:xfrm>
          <a:prstGeom prst="rect">
            <a:avLst/>
          </a:prstGeom>
          <a:noFill/>
        </p:spPr>
        <p:txBody>
          <a:bodyPr wrap="square" lIns="91440" tIns="45720" rIns="91440" bIns="45720" rtlCol="0" anchor="t">
            <a:spAutoFit/>
          </a:bodyPr>
          <a:lstStyle/>
          <a:p>
            <a:pPr algn="ctr"/>
            <a:r>
              <a:rPr lang="en-US" sz="3000" dirty="0">
                <a:solidFill>
                  <a:schemeClr val="bg1"/>
                </a:solidFill>
                <a:latin typeface="Century Gothic"/>
              </a:rPr>
              <a:t>Mr. James Wardlow</a:t>
            </a:r>
            <a:endParaRPr lang="en-US" sz="3000" dirty="0">
              <a:solidFill>
                <a:schemeClr val="bg1"/>
              </a:solidFill>
              <a:latin typeface="Century Gothic" panose="020B0502020202020204" pitchFamily="34" charset="0"/>
            </a:endParaRPr>
          </a:p>
          <a:p>
            <a:pPr algn="ctr"/>
            <a:r>
              <a:rPr lang="en-US" sz="3000" dirty="0">
                <a:solidFill>
                  <a:schemeClr val="bg1"/>
                </a:solidFill>
                <a:latin typeface="Century Gothic" panose="020B0502020202020204" pitchFamily="34" charset="0"/>
              </a:rPr>
              <a:t>Email Address</a:t>
            </a:r>
          </a:p>
          <a:p>
            <a:pPr algn="ctr"/>
            <a:r>
              <a:rPr lang="en-US" sz="3000" dirty="0">
                <a:solidFill>
                  <a:schemeClr val="bg1"/>
                </a:solidFill>
                <a:latin typeface="Century Gothic"/>
              </a:rPr>
              <a:t>Wardlowj@scsk12.org</a:t>
            </a:r>
          </a:p>
        </p:txBody>
      </p:sp>
      <p:pic>
        <p:nvPicPr>
          <p:cNvPr id="4" name="Picture 3" descr="A person taking a selfie&#10;&#10;Description automatically generated">
            <a:extLst>
              <a:ext uri="{FF2B5EF4-FFF2-40B4-BE49-F238E27FC236}">
                <a16:creationId xmlns:a16="http://schemas.microsoft.com/office/drawing/2014/main" id="{3F2C9536-090B-0C49-B7E7-8603AEFAB794}"/>
              </a:ext>
            </a:extLst>
          </p:cNvPr>
          <p:cNvPicPr>
            <a:picLocks noChangeAspect="1"/>
          </p:cNvPicPr>
          <p:nvPr/>
        </p:nvPicPr>
        <p:blipFill>
          <a:blip r:embed="rId3"/>
          <a:stretch>
            <a:fillRect/>
          </a:stretch>
        </p:blipFill>
        <p:spPr>
          <a:xfrm>
            <a:off x="1592925" y="2090055"/>
            <a:ext cx="1984894" cy="1900028"/>
          </a:xfrm>
          <a:prstGeom prst="rect">
            <a:avLst/>
          </a:prstGeom>
          <a:ln>
            <a:noFill/>
          </a:ln>
          <a:effectLst>
            <a:softEdge rad="112500"/>
          </a:effectLst>
        </p:spPr>
      </p:pic>
    </p:spTree>
    <p:extLst>
      <p:ext uri="{BB962C8B-B14F-4D97-AF65-F5344CB8AC3E}">
        <p14:creationId xmlns:p14="http://schemas.microsoft.com/office/powerpoint/2010/main" val="3777608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C169A-1621-4F0B-8E6C-4AC50DBC1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5" name="TextBox 4">
            <a:extLst>
              <a:ext uri="{FF2B5EF4-FFF2-40B4-BE49-F238E27FC236}">
                <a16:creationId xmlns:a16="http://schemas.microsoft.com/office/drawing/2014/main" id="{8C452583-9F99-4470-9BAC-3A1A275FB0CB}"/>
              </a:ext>
            </a:extLst>
          </p:cNvPr>
          <p:cNvSpPr txBox="1"/>
          <p:nvPr/>
        </p:nvSpPr>
        <p:spPr>
          <a:xfrm>
            <a:off x="4057650" y="2165191"/>
            <a:ext cx="4219575" cy="1477328"/>
          </a:xfrm>
          <a:prstGeom prst="rect">
            <a:avLst/>
          </a:prstGeom>
          <a:noFill/>
        </p:spPr>
        <p:txBody>
          <a:bodyPr wrap="square" rtlCol="0">
            <a:spAutoFit/>
          </a:bodyPr>
          <a:lstStyle/>
          <a:p>
            <a:pPr algn="ctr"/>
            <a:r>
              <a:rPr lang="en-US" sz="3000" dirty="0">
                <a:solidFill>
                  <a:schemeClr val="bg1"/>
                </a:solidFill>
                <a:latin typeface="Century Gothic" panose="020B0502020202020204" pitchFamily="34" charset="0"/>
              </a:rPr>
              <a:t>Mrs. Tricia Totty</a:t>
            </a:r>
          </a:p>
          <a:p>
            <a:pPr algn="ctr"/>
            <a:r>
              <a:rPr lang="en-US" sz="3000" dirty="0">
                <a:solidFill>
                  <a:schemeClr val="bg1"/>
                </a:solidFill>
                <a:latin typeface="Century Gothic" panose="020B0502020202020204" pitchFamily="34" charset="0"/>
              </a:rPr>
              <a:t>Email Address</a:t>
            </a:r>
          </a:p>
          <a:p>
            <a:pPr algn="ctr"/>
            <a:r>
              <a:rPr lang="en-US" sz="3000" dirty="0">
                <a:solidFill>
                  <a:schemeClr val="bg1"/>
                </a:solidFill>
                <a:latin typeface="Century Gothic" panose="020B0502020202020204" pitchFamily="34" charset="0"/>
              </a:rPr>
              <a:t>tottytr@scsk12.org</a:t>
            </a:r>
          </a:p>
        </p:txBody>
      </p:sp>
      <p:pic>
        <p:nvPicPr>
          <p:cNvPr id="2" name="Picture 3">
            <a:extLst>
              <a:ext uri="{FF2B5EF4-FFF2-40B4-BE49-F238E27FC236}">
                <a16:creationId xmlns:a16="http://schemas.microsoft.com/office/drawing/2014/main" id="{1D3AD941-F5C0-4806-90DF-5D5C4F263800}"/>
              </a:ext>
            </a:extLst>
          </p:cNvPr>
          <p:cNvPicPr>
            <a:picLocks noChangeAspect="1"/>
          </p:cNvPicPr>
          <p:nvPr/>
        </p:nvPicPr>
        <p:blipFill>
          <a:blip r:embed="rId3"/>
          <a:stretch>
            <a:fillRect/>
          </a:stretch>
        </p:blipFill>
        <p:spPr>
          <a:xfrm>
            <a:off x="1658607" y="2252588"/>
            <a:ext cx="1657110" cy="1656252"/>
          </a:xfrm>
          <a:prstGeom prst="rect">
            <a:avLst/>
          </a:prstGeom>
        </p:spPr>
      </p:pic>
    </p:spTree>
    <p:extLst>
      <p:ext uri="{BB962C8B-B14F-4D97-AF65-F5344CB8AC3E}">
        <p14:creationId xmlns:p14="http://schemas.microsoft.com/office/powerpoint/2010/main" val="1148410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AE0CAF-F819-42E3-92DB-D1B83324E63A}"/>
              </a:ext>
            </a:extLst>
          </p:cNvPr>
          <p:cNvSpPr txBox="1"/>
          <p:nvPr/>
        </p:nvSpPr>
        <p:spPr>
          <a:xfrm>
            <a:off x="937419" y="999879"/>
            <a:ext cx="8401049" cy="707886"/>
          </a:xfrm>
          <a:prstGeom prst="rect">
            <a:avLst/>
          </a:prstGeom>
          <a:noFill/>
        </p:spPr>
        <p:txBody>
          <a:bodyPr wrap="square" rtlCol="0">
            <a:spAutoFit/>
          </a:bodyPr>
          <a:lstStyle/>
          <a:p>
            <a:pPr algn="ctr"/>
            <a:r>
              <a:rPr lang="en-US" sz="4000" dirty="0">
                <a:solidFill>
                  <a:schemeClr val="bg1"/>
                </a:solidFill>
                <a:latin typeface="KG True Colors" panose="02000506000000020003" pitchFamily="2" charset="77"/>
              </a:rPr>
              <a:t>What does our day look like?</a:t>
            </a:r>
          </a:p>
        </p:txBody>
      </p:sp>
      <p:pic>
        <p:nvPicPr>
          <p:cNvPr id="4" name="Picture 3" descr="Table&#10;&#10;Description automatically generated">
            <a:extLst>
              <a:ext uri="{FF2B5EF4-FFF2-40B4-BE49-F238E27FC236}">
                <a16:creationId xmlns:a16="http://schemas.microsoft.com/office/drawing/2014/main" id="{3B26FF57-4B42-6D4D-9FAC-F91D02568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4203" y="1977975"/>
            <a:ext cx="3683712" cy="4294483"/>
          </a:xfrm>
          <a:prstGeom prst="rect">
            <a:avLst/>
          </a:prstGeom>
        </p:spPr>
      </p:pic>
      <p:sp>
        <p:nvSpPr>
          <p:cNvPr id="12" name="TextBox 11">
            <a:extLst>
              <a:ext uri="{FF2B5EF4-FFF2-40B4-BE49-F238E27FC236}">
                <a16:creationId xmlns:a16="http://schemas.microsoft.com/office/drawing/2014/main" id="{E192265E-4450-D04D-A3F1-1A6280E37C88}"/>
              </a:ext>
            </a:extLst>
          </p:cNvPr>
          <p:cNvSpPr txBox="1"/>
          <p:nvPr/>
        </p:nvSpPr>
        <p:spPr>
          <a:xfrm>
            <a:off x="7288439" y="2249438"/>
            <a:ext cx="983346" cy="393056"/>
          </a:xfrm>
          <a:prstGeom prst="rect">
            <a:avLst/>
          </a:prstGeom>
          <a:noFill/>
        </p:spPr>
        <p:txBody>
          <a:bodyPr wrap="none" rtlCol="0">
            <a:spAutoFit/>
          </a:bodyPr>
          <a:lstStyle/>
          <a:p>
            <a:r>
              <a:rPr lang="en-US" dirty="0">
                <a:solidFill>
                  <a:schemeClr val="bg1"/>
                </a:solidFill>
              </a:rPr>
              <a:t>Recess?</a:t>
            </a:r>
          </a:p>
        </p:txBody>
      </p:sp>
      <p:sp>
        <p:nvSpPr>
          <p:cNvPr id="13" name="TextBox 12">
            <a:extLst>
              <a:ext uri="{FF2B5EF4-FFF2-40B4-BE49-F238E27FC236}">
                <a16:creationId xmlns:a16="http://schemas.microsoft.com/office/drawing/2014/main" id="{FD0C9725-5F47-4B48-96F9-4A62D644E2FB}"/>
              </a:ext>
            </a:extLst>
          </p:cNvPr>
          <p:cNvSpPr txBox="1"/>
          <p:nvPr/>
        </p:nvSpPr>
        <p:spPr>
          <a:xfrm>
            <a:off x="1639465" y="2358784"/>
            <a:ext cx="886781" cy="393056"/>
          </a:xfrm>
          <a:prstGeom prst="rect">
            <a:avLst/>
          </a:prstGeom>
          <a:noFill/>
        </p:spPr>
        <p:txBody>
          <a:bodyPr wrap="none" rtlCol="0">
            <a:spAutoFit/>
          </a:bodyPr>
          <a:lstStyle/>
          <a:p>
            <a:r>
              <a:rPr lang="en-US" dirty="0">
                <a:solidFill>
                  <a:schemeClr val="bg1"/>
                </a:solidFill>
              </a:rPr>
              <a:t>Snack?</a:t>
            </a:r>
          </a:p>
        </p:txBody>
      </p:sp>
      <p:sp>
        <p:nvSpPr>
          <p:cNvPr id="14" name="TextBox 13">
            <a:extLst>
              <a:ext uri="{FF2B5EF4-FFF2-40B4-BE49-F238E27FC236}">
                <a16:creationId xmlns:a16="http://schemas.microsoft.com/office/drawing/2014/main" id="{0BA11A6B-7796-D94D-AC06-B3D754B1C235}"/>
              </a:ext>
            </a:extLst>
          </p:cNvPr>
          <p:cNvSpPr txBox="1"/>
          <p:nvPr/>
        </p:nvSpPr>
        <p:spPr>
          <a:xfrm>
            <a:off x="6897915" y="4901307"/>
            <a:ext cx="1241045" cy="393056"/>
          </a:xfrm>
          <a:prstGeom prst="rect">
            <a:avLst/>
          </a:prstGeom>
          <a:noFill/>
        </p:spPr>
        <p:txBody>
          <a:bodyPr wrap="none" rtlCol="0">
            <a:spAutoFit/>
          </a:bodyPr>
          <a:lstStyle/>
          <a:p>
            <a:r>
              <a:rPr lang="en-US" dirty="0">
                <a:solidFill>
                  <a:schemeClr val="bg1"/>
                </a:solidFill>
              </a:rPr>
              <a:t>Dismissal?</a:t>
            </a:r>
          </a:p>
        </p:txBody>
      </p:sp>
      <p:sp>
        <p:nvSpPr>
          <p:cNvPr id="15" name="TextBox 14">
            <a:extLst>
              <a:ext uri="{FF2B5EF4-FFF2-40B4-BE49-F238E27FC236}">
                <a16:creationId xmlns:a16="http://schemas.microsoft.com/office/drawing/2014/main" id="{C74C95C6-1150-7E4A-B8A9-8952F50DD016}"/>
              </a:ext>
            </a:extLst>
          </p:cNvPr>
          <p:cNvSpPr txBox="1"/>
          <p:nvPr/>
        </p:nvSpPr>
        <p:spPr>
          <a:xfrm>
            <a:off x="1549114" y="1856382"/>
            <a:ext cx="184731" cy="392415"/>
          </a:xfrm>
          <a:prstGeom prst="rect">
            <a:avLst/>
          </a:prstGeom>
          <a:noFill/>
        </p:spPr>
        <p:txBody>
          <a:bodyPr wrap="none" lIns="91440" tIns="45720" rIns="91440" bIns="45720" rtlCol="0" anchor="t">
            <a:spAutoFit/>
          </a:bodyPr>
          <a:lstStyle/>
          <a:p>
            <a:endParaRPr lang="en-US" sz="1950" dirty="0">
              <a:solidFill>
                <a:schemeClr val="bg1"/>
              </a:solidFill>
              <a:cs typeface="Calibri"/>
            </a:endParaRPr>
          </a:p>
        </p:txBody>
      </p:sp>
      <p:sp>
        <p:nvSpPr>
          <p:cNvPr id="3" name="TextBox 2">
            <a:extLst>
              <a:ext uri="{FF2B5EF4-FFF2-40B4-BE49-F238E27FC236}">
                <a16:creationId xmlns:a16="http://schemas.microsoft.com/office/drawing/2014/main" id="{ABAE5A1A-827C-490C-A5D4-EE27762A4FD9}"/>
              </a:ext>
            </a:extLst>
          </p:cNvPr>
          <p:cNvSpPr txBox="1"/>
          <p:nvPr/>
        </p:nvSpPr>
        <p:spPr>
          <a:xfrm>
            <a:off x="3543300" y="2118360"/>
            <a:ext cx="2743200" cy="3930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50" dirty="0">
                <a:cs typeface="Calibri"/>
              </a:rPr>
              <a:t>a/b??</a:t>
            </a:r>
            <a:endParaRPr lang="en-US" dirty="0"/>
          </a:p>
        </p:txBody>
      </p:sp>
    </p:spTree>
    <p:extLst>
      <p:ext uri="{BB962C8B-B14F-4D97-AF65-F5344CB8AC3E}">
        <p14:creationId xmlns:p14="http://schemas.microsoft.com/office/powerpoint/2010/main" val="560375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5B0B30-6508-4C06-8B09-8EC6EBE95C2E}"/>
              </a:ext>
            </a:extLst>
          </p:cNvPr>
          <p:cNvSpPr txBox="1"/>
          <p:nvPr/>
        </p:nvSpPr>
        <p:spPr>
          <a:xfrm>
            <a:off x="2344831" y="2348288"/>
            <a:ext cx="5429724" cy="1938992"/>
          </a:xfrm>
          <a:prstGeom prst="rect">
            <a:avLst/>
          </a:prstGeom>
          <a:noFill/>
        </p:spPr>
        <p:txBody>
          <a:bodyPr wrap="square" lIns="91440" tIns="45720" rIns="91440" bIns="45720" rtlCol="0" anchor="t">
            <a:spAutoFit/>
          </a:bodyPr>
          <a:lstStyle/>
          <a:p>
            <a:r>
              <a:rPr lang="en-US" sz="2400" dirty="0">
                <a:solidFill>
                  <a:schemeClr val="bg1"/>
                </a:solidFill>
                <a:latin typeface="Comic Sans MS"/>
              </a:rPr>
              <a:t>We will take attendance every day. The students will be marked tardy if they have not entered the classroom by 8:20.</a:t>
            </a:r>
          </a:p>
          <a:p>
            <a:endParaRPr lang="en-US" sz="2400" dirty="0">
              <a:solidFill>
                <a:schemeClr val="bg1"/>
              </a:solidFill>
              <a:latin typeface="Comic Sans MS"/>
            </a:endParaRPr>
          </a:p>
        </p:txBody>
      </p:sp>
      <p:sp>
        <p:nvSpPr>
          <p:cNvPr id="3" name="TextBox 2">
            <a:extLst>
              <a:ext uri="{FF2B5EF4-FFF2-40B4-BE49-F238E27FC236}">
                <a16:creationId xmlns:a16="http://schemas.microsoft.com/office/drawing/2014/main" id="{B0511BEE-2262-4AED-BF0A-C900CF1C3B7F}"/>
              </a:ext>
            </a:extLst>
          </p:cNvPr>
          <p:cNvSpPr txBox="1"/>
          <p:nvPr/>
        </p:nvSpPr>
        <p:spPr>
          <a:xfrm>
            <a:off x="3210522" y="4790799"/>
            <a:ext cx="5429724" cy="1569660"/>
          </a:xfrm>
          <a:prstGeom prst="rect">
            <a:avLst/>
          </a:prstGeom>
          <a:noFill/>
        </p:spPr>
        <p:txBody>
          <a:bodyPr wrap="square" lIns="91440" tIns="45720" rIns="91440" bIns="45720" rtlCol="0" anchor="t">
            <a:spAutoFit/>
          </a:bodyPr>
          <a:lstStyle/>
          <a:p>
            <a:r>
              <a:rPr lang="en-US" sz="2400" dirty="0">
                <a:solidFill>
                  <a:schemeClr val="bg1"/>
                </a:solidFill>
                <a:latin typeface="Comic Sans MS"/>
              </a:rPr>
              <a:t>Covid Reporting number </a:t>
            </a:r>
          </a:p>
          <a:p>
            <a:r>
              <a:rPr lang="en-US" sz="2400" dirty="0">
                <a:solidFill>
                  <a:schemeClr val="bg1"/>
                </a:solidFill>
                <a:latin typeface="Comic Sans MS"/>
              </a:rPr>
              <a:t>Text:</a:t>
            </a:r>
          </a:p>
          <a:p>
            <a:r>
              <a:rPr lang="en-US" sz="2400" dirty="0">
                <a:solidFill>
                  <a:schemeClr val="bg1"/>
                </a:solidFill>
                <a:latin typeface="Comic Sans MS"/>
              </a:rPr>
              <a:t>731-503-9797</a:t>
            </a:r>
          </a:p>
          <a:p>
            <a:endParaRPr lang="en-US" sz="2400" dirty="0">
              <a:solidFill>
                <a:schemeClr val="bg1"/>
              </a:solidFill>
              <a:latin typeface="Comic Sans MS"/>
            </a:endParaRPr>
          </a:p>
        </p:txBody>
      </p:sp>
    </p:spTree>
    <p:extLst>
      <p:ext uri="{BB962C8B-B14F-4D97-AF65-F5344CB8AC3E}">
        <p14:creationId xmlns:p14="http://schemas.microsoft.com/office/powerpoint/2010/main" val="4074065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0E44B5-EF01-4ECA-AB79-DC11B2CBCE17}"/>
              </a:ext>
            </a:extLst>
          </p:cNvPr>
          <p:cNvSpPr txBox="1"/>
          <p:nvPr/>
        </p:nvSpPr>
        <p:spPr>
          <a:xfrm>
            <a:off x="1997527" y="1909090"/>
            <a:ext cx="6574972" cy="4708981"/>
          </a:xfrm>
          <a:prstGeom prst="rect">
            <a:avLst/>
          </a:prstGeom>
          <a:noFill/>
        </p:spPr>
        <p:txBody>
          <a:bodyPr wrap="square" rtlCol="0">
            <a:spAutoFit/>
          </a:bodyPr>
          <a:lstStyle/>
          <a:p>
            <a:pPr algn="ctr"/>
            <a:r>
              <a:rPr lang="en-US" sz="3600" dirty="0">
                <a:solidFill>
                  <a:schemeClr val="bg1"/>
                </a:solidFill>
                <a:latin typeface="KG True Colors" panose="02000506000000020003" pitchFamily="2" charset="77"/>
              </a:rPr>
              <a:t>Positive Attitude</a:t>
            </a:r>
          </a:p>
          <a:p>
            <a:pPr algn="ctr"/>
            <a:endParaRPr lang="en-US" sz="3600" dirty="0">
              <a:solidFill>
                <a:schemeClr val="bg1"/>
              </a:solidFill>
              <a:latin typeface="KG True Colors" panose="02000506000000020003" pitchFamily="2" charset="77"/>
            </a:endParaRPr>
          </a:p>
          <a:p>
            <a:pPr algn="ctr"/>
            <a:r>
              <a:rPr lang="en-US" sz="3600" dirty="0">
                <a:solidFill>
                  <a:schemeClr val="bg1"/>
                </a:solidFill>
                <a:latin typeface="KG True Colors" panose="02000506000000020003" pitchFamily="2" charset="77"/>
              </a:rPr>
              <a:t>Character Pledge</a:t>
            </a:r>
          </a:p>
          <a:p>
            <a:pPr algn="ctr"/>
            <a:endParaRPr lang="en-US" sz="3600" b="1" u="sng" dirty="0">
              <a:solidFill>
                <a:schemeClr val="bg1"/>
              </a:solidFill>
              <a:latin typeface="KG True Colors" panose="02000506000000020003" pitchFamily="2" charset="77"/>
            </a:endParaRPr>
          </a:p>
          <a:p>
            <a:pPr algn="ctr"/>
            <a:r>
              <a:rPr lang="en-US" sz="3600" b="1" u="sng" dirty="0">
                <a:solidFill>
                  <a:schemeClr val="bg1"/>
                </a:solidFill>
                <a:latin typeface="KG True Colors" panose="02000506000000020003" pitchFamily="2" charset="77"/>
              </a:rPr>
              <a:t>Fabulous Four</a:t>
            </a:r>
          </a:p>
          <a:p>
            <a:r>
              <a:rPr lang="en-US" sz="2400" dirty="0">
                <a:solidFill>
                  <a:schemeClr val="bg1"/>
                </a:solidFill>
                <a:latin typeface="KG True Colors" panose="02000506000000020003" pitchFamily="2" charset="77"/>
              </a:rPr>
              <a:t>		• A- act safely</a:t>
            </a:r>
          </a:p>
          <a:p>
            <a:r>
              <a:rPr lang="en-US" sz="2400" dirty="0">
                <a:solidFill>
                  <a:schemeClr val="bg1"/>
                </a:solidFill>
                <a:latin typeface="KG True Colors" panose="02000506000000020003" pitchFamily="2" charset="77"/>
              </a:rPr>
              <a:t>		• B- be responsible and respectful</a:t>
            </a:r>
          </a:p>
          <a:p>
            <a:r>
              <a:rPr lang="en-US" sz="2400" dirty="0">
                <a:solidFill>
                  <a:schemeClr val="bg1"/>
                </a:solidFill>
                <a:latin typeface="KG True Colors" panose="02000506000000020003" pitchFamily="2" charset="77"/>
              </a:rPr>
              <a:t>		• C- care for yourself, others and the 				environment</a:t>
            </a:r>
          </a:p>
          <a:p>
            <a:r>
              <a:rPr lang="en-US" sz="2400" dirty="0">
                <a:solidFill>
                  <a:schemeClr val="bg1"/>
                </a:solidFill>
                <a:latin typeface="KG True Colors" panose="02000506000000020003" pitchFamily="2" charset="77"/>
              </a:rPr>
              <a:t>		• D- do your best at all times</a:t>
            </a:r>
          </a:p>
        </p:txBody>
      </p:sp>
    </p:spTree>
    <p:extLst>
      <p:ext uri="{BB962C8B-B14F-4D97-AF65-F5344CB8AC3E}">
        <p14:creationId xmlns:p14="http://schemas.microsoft.com/office/powerpoint/2010/main" val="232785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D1F7E-8159-8F43-8412-818A199AAA67}"/>
              </a:ext>
            </a:extLst>
          </p:cNvPr>
          <p:cNvSpPr txBox="1"/>
          <p:nvPr/>
        </p:nvSpPr>
        <p:spPr>
          <a:xfrm>
            <a:off x="400051" y="2599223"/>
            <a:ext cx="2071688" cy="1938992"/>
          </a:xfrm>
          <a:prstGeom prst="rect">
            <a:avLst/>
          </a:prstGeom>
          <a:solidFill>
            <a:srgbClr val="FF0000"/>
          </a:solidFill>
        </p:spPr>
        <p:txBody>
          <a:bodyPr wrap="square" rtlCol="0">
            <a:spAutoFit/>
          </a:bodyPr>
          <a:lstStyle/>
          <a:p>
            <a:pPr algn="ctr"/>
            <a:r>
              <a:rPr lang="en-US" sz="2000" dirty="0">
                <a:solidFill>
                  <a:schemeClr val="bg1"/>
                </a:solidFill>
                <a:latin typeface="KG True Colors" panose="02000506000000020003" pitchFamily="2" charset="77"/>
              </a:rPr>
              <a:t>Weekly Conduct </a:t>
            </a:r>
          </a:p>
          <a:p>
            <a:pPr algn="ctr"/>
            <a:r>
              <a:rPr lang="en-US" sz="2000" dirty="0">
                <a:solidFill>
                  <a:schemeClr val="bg1"/>
                </a:solidFill>
                <a:latin typeface="KG True Colors" panose="02000506000000020003" pitchFamily="2" charset="77"/>
              </a:rPr>
              <a:t>E </a:t>
            </a:r>
          </a:p>
          <a:p>
            <a:pPr algn="ctr"/>
            <a:r>
              <a:rPr lang="en-US" sz="2000" dirty="0">
                <a:solidFill>
                  <a:schemeClr val="bg1"/>
                </a:solidFill>
                <a:latin typeface="KG True Colors" panose="02000506000000020003" pitchFamily="2" charset="77"/>
              </a:rPr>
              <a:t>G</a:t>
            </a:r>
          </a:p>
          <a:p>
            <a:pPr algn="ctr"/>
            <a:r>
              <a:rPr lang="en-US" sz="2000" dirty="0">
                <a:solidFill>
                  <a:schemeClr val="bg1"/>
                </a:solidFill>
                <a:latin typeface="KG True Colors" panose="02000506000000020003" pitchFamily="2" charset="77"/>
              </a:rPr>
              <a:t>S</a:t>
            </a:r>
          </a:p>
          <a:p>
            <a:pPr algn="ctr"/>
            <a:r>
              <a:rPr lang="en-US" sz="2000" dirty="0">
                <a:solidFill>
                  <a:schemeClr val="bg1"/>
                </a:solidFill>
                <a:latin typeface="KG True Colors" panose="02000506000000020003" pitchFamily="2" charset="77"/>
              </a:rPr>
              <a:t>N</a:t>
            </a:r>
          </a:p>
          <a:p>
            <a:pPr algn="ctr"/>
            <a:r>
              <a:rPr lang="en-US" sz="2000" dirty="0">
                <a:solidFill>
                  <a:schemeClr val="bg1"/>
                </a:solidFill>
                <a:latin typeface="KG True Colors" panose="02000506000000020003" pitchFamily="2" charset="77"/>
              </a:rPr>
              <a:t>U </a:t>
            </a:r>
            <a:endParaRPr lang="en-US" sz="2000" dirty="0"/>
          </a:p>
        </p:txBody>
      </p:sp>
      <p:sp>
        <p:nvSpPr>
          <p:cNvPr id="2" name="Rectangle 1">
            <a:extLst>
              <a:ext uri="{FF2B5EF4-FFF2-40B4-BE49-F238E27FC236}">
                <a16:creationId xmlns:a16="http://schemas.microsoft.com/office/drawing/2014/main" id="{C10087AF-C3D6-FF4F-B0B2-F9719B10FEE9}"/>
              </a:ext>
            </a:extLst>
          </p:cNvPr>
          <p:cNvSpPr/>
          <p:nvPr/>
        </p:nvSpPr>
        <p:spPr>
          <a:xfrm>
            <a:off x="3228975" y="2042011"/>
            <a:ext cx="5272087" cy="4278094"/>
          </a:xfrm>
          <a:prstGeom prst="rect">
            <a:avLst/>
          </a:prstGeom>
        </p:spPr>
        <p:txBody>
          <a:bodyPr wrap="square">
            <a:spAutoFit/>
          </a:bodyPr>
          <a:lstStyle/>
          <a:p>
            <a:pPr algn="ctr" fontAlgn="base"/>
            <a:r>
              <a:rPr lang="en-US" sz="2000" dirty="0">
                <a:solidFill>
                  <a:schemeClr val="bg1"/>
                </a:solidFill>
                <a:latin typeface="Cambria" panose="02040503050406030204" pitchFamily="18" charset="0"/>
              </a:rPr>
              <a:t> </a:t>
            </a:r>
            <a:endParaRPr lang="en-US" dirty="0">
              <a:solidFill>
                <a:schemeClr val="bg1"/>
              </a:solidFill>
              <a:latin typeface="Cambria" panose="02040503050406030204" pitchFamily="18" charset="0"/>
            </a:endParaRPr>
          </a:p>
          <a:p>
            <a:pPr fontAlgn="base">
              <a:buFont typeface="+mj-lt"/>
              <a:buAutoNum type="arabicPeriod"/>
            </a:pPr>
            <a:r>
              <a:rPr lang="en-US" sz="1800" dirty="0">
                <a:solidFill>
                  <a:schemeClr val="bg1"/>
                </a:solidFill>
                <a:latin typeface="Cambria" panose="02040503050406030204" pitchFamily="18" charset="0"/>
              </a:rPr>
              <a:t>Follow directions, at all times</a:t>
            </a:r>
          </a:p>
          <a:p>
            <a:pPr fontAlgn="base">
              <a:buFont typeface="+mj-lt"/>
              <a:buAutoNum type="arabicPeriod" startAt="2"/>
            </a:pPr>
            <a:r>
              <a:rPr lang="en-US" sz="1800" dirty="0">
                <a:solidFill>
                  <a:schemeClr val="bg1"/>
                </a:solidFill>
                <a:latin typeface="Cambria" panose="02040503050406030204" pitchFamily="18" charset="0"/>
              </a:rPr>
              <a:t>Keep your hands, feet, and objects to yourself </a:t>
            </a:r>
          </a:p>
          <a:p>
            <a:pPr fontAlgn="base">
              <a:buFont typeface="+mj-lt"/>
              <a:buAutoNum type="arabicPeriod" startAt="3"/>
            </a:pPr>
            <a:r>
              <a:rPr lang="en-US" sz="1800" dirty="0">
                <a:solidFill>
                  <a:schemeClr val="bg1"/>
                </a:solidFill>
                <a:latin typeface="Cambria" panose="02040503050406030204" pitchFamily="18" charset="0"/>
              </a:rPr>
              <a:t>Be responsible and respectful </a:t>
            </a:r>
          </a:p>
          <a:p>
            <a:pPr fontAlgn="base">
              <a:buFont typeface="+mj-lt"/>
              <a:buAutoNum type="arabicPeriod" startAt="4"/>
            </a:pPr>
            <a:r>
              <a:rPr lang="en-US" sz="1800" dirty="0">
                <a:solidFill>
                  <a:schemeClr val="bg1"/>
                </a:solidFill>
                <a:latin typeface="Cambria" panose="02040503050406030204" pitchFamily="18" charset="0"/>
              </a:rPr>
              <a:t>Raise your hand before speaking or getting up from seat </a:t>
            </a:r>
          </a:p>
          <a:p>
            <a:pPr fontAlgn="base">
              <a:buFont typeface="+mj-lt"/>
              <a:buAutoNum type="arabicPeriod" startAt="5"/>
            </a:pPr>
            <a:r>
              <a:rPr lang="en-US" sz="1800" dirty="0">
                <a:solidFill>
                  <a:schemeClr val="bg1"/>
                </a:solidFill>
                <a:latin typeface="Cambria" panose="02040503050406030204" pitchFamily="18" charset="0"/>
              </a:rPr>
              <a:t>Be honest with yourself and others </a:t>
            </a:r>
          </a:p>
          <a:p>
            <a:pPr algn="ctr" fontAlgn="base"/>
            <a:r>
              <a:rPr lang="en-US" sz="1800" dirty="0">
                <a:solidFill>
                  <a:schemeClr val="bg1"/>
                </a:solidFill>
                <a:latin typeface="Cambria" panose="02040503050406030204" pitchFamily="18" charset="0"/>
              </a:rPr>
              <a:t> </a:t>
            </a:r>
          </a:p>
          <a:p>
            <a:pPr algn="ctr" fontAlgn="base"/>
            <a:r>
              <a:rPr lang="en-US" sz="1800" b="1" dirty="0">
                <a:solidFill>
                  <a:schemeClr val="bg1"/>
                </a:solidFill>
                <a:latin typeface="Cambria" panose="02040503050406030204" pitchFamily="18" charset="0"/>
              </a:rPr>
              <a:t>CONSEQUENCES</a:t>
            </a:r>
            <a:r>
              <a:rPr lang="en-US" sz="1800" dirty="0">
                <a:solidFill>
                  <a:schemeClr val="bg1"/>
                </a:solidFill>
                <a:latin typeface="Cambria" panose="02040503050406030204" pitchFamily="18" charset="0"/>
              </a:rPr>
              <a:t> </a:t>
            </a:r>
          </a:p>
          <a:p>
            <a:pPr algn="ctr" fontAlgn="base"/>
            <a:r>
              <a:rPr lang="en-US" sz="1800" dirty="0">
                <a:solidFill>
                  <a:schemeClr val="bg1"/>
                </a:solidFill>
                <a:latin typeface="Cambria" panose="02040503050406030204" pitchFamily="18" charset="0"/>
              </a:rPr>
              <a:t> </a:t>
            </a:r>
          </a:p>
          <a:p>
            <a:pPr fontAlgn="base">
              <a:buFont typeface="+mj-lt"/>
              <a:buAutoNum type="arabicPeriod"/>
            </a:pPr>
            <a:r>
              <a:rPr lang="en-US" sz="1800" dirty="0">
                <a:solidFill>
                  <a:schemeClr val="bg1"/>
                </a:solidFill>
                <a:latin typeface="Cambria" panose="02040503050406030204" pitchFamily="18" charset="0"/>
              </a:rPr>
              <a:t>Quiet warning/verbal reminder </a:t>
            </a:r>
          </a:p>
          <a:p>
            <a:pPr fontAlgn="base">
              <a:buFont typeface="+mj-lt"/>
              <a:buAutoNum type="arabicPeriod" startAt="2"/>
            </a:pPr>
            <a:r>
              <a:rPr lang="en-US" sz="1800" dirty="0">
                <a:solidFill>
                  <a:schemeClr val="bg1"/>
                </a:solidFill>
                <a:latin typeface="Cambria" panose="02040503050406030204" pitchFamily="18" charset="0"/>
              </a:rPr>
              <a:t>Conference with teacher </a:t>
            </a:r>
          </a:p>
          <a:p>
            <a:pPr fontAlgn="base">
              <a:buFont typeface="+mj-lt"/>
              <a:buAutoNum type="arabicPeriod" startAt="3"/>
            </a:pPr>
            <a:r>
              <a:rPr lang="en-US" sz="1800" dirty="0">
                <a:solidFill>
                  <a:schemeClr val="bg1"/>
                </a:solidFill>
                <a:latin typeface="Cambria" panose="02040503050406030204" pitchFamily="18" charset="0"/>
              </a:rPr>
              <a:t>Time out/reflection time </a:t>
            </a:r>
          </a:p>
          <a:p>
            <a:pPr fontAlgn="base">
              <a:buFont typeface="+mj-lt"/>
              <a:buAutoNum type="arabicPeriod" startAt="4"/>
            </a:pPr>
            <a:r>
              <a:rPr lang="en-US" sz="1800" dirty="0">
                <a:solidFill>
                  <a:schemeClr val="bg1"/>
                </a:solidFill>
                <a:latin typeface="Cambria" panose="02040503050406030204" pitchFamily="18" charset="0"/>
              </a:rPr>
              <a:t>Conference with parent </a:t>
            </a:r>
          </a:p>
          <a:p>
            <a:pPr fontAlgn="base">
              <a:buFont typeface="+mj-lt"/>
              <a:buAutoNum type="arabicPeriod" startAt="5"/>
            </a:pPr>
            <a:r>
              <a:rPr lang="en-US" sz="1800" dirty="0">
                <a:solidFill>
                  <a:schemeClr val="bg1"/>
                </a:solidFill>
                <a:latin typeface="Cambria" panose="02040503050406030204" pitchFamily="18" charset="0"/>
              </a:rPr>
              <a:t>Referral to guidance or administration </a:t>
            </a:r>
            <a:endParaRPr lang="en-US" sz="1800" b="0" i="0" dirty="0">
              <a:solidFill>
                <a:schemeClr val="bg1"/>
              </a:solidFill>
              <a:effectLst/>
              <a:latin typeface="Cambria" panose="02040503050406030204" pitchFamily="18" charset="0"/>
            </a:endParaRPr>
          </a:p>
        </p:txBody>
      </p:sp>
    </p:spTree>
    <p:extLst>
      <p:ext uri="{BB962C8B-B14F-4D97-AF65-F5344CB8AC3E}">
        <p14:creationId xmlns:p14="http://schemas.microsoft.com/office/powerpoint/2010/main" val="662939625"/>
      </p:ext>
    </p:extLst>
  </p:cSld>
  <p:clrMapOvr>
    <a:masterClrMapping/>
  </p:clrMapOvr>
</p:sld>
</file>

<file path=ppt/theme/theme1.xml><?xml version="1.0" encoding="utf-8"?>
<a:theme xmlns:a="http://schemas.openxmlformats.org/drawingml/2006/main" name="Jacqueline 3 Sideway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queline 3 Sideways" id="{D3439E8C-66EE-4749-9F65-BFF7D9BFE953}" vid="{918FDF09-31B1-4554-B69D-493AEC407647}"/>
    </a:ext>
  </a:extLst>
</a:theme>
</file>

<file path=docProps/app.xml><?xml version="1.0" encoding="utf-8"?>
<Properties xmlns="http://schemas.openxmlformats.org/officeDocument/2006/extended-properties" xmlns:vt="http://schemas.openxmlformats.org/officeDocument/2006/docPropsVTypes">
  <Template>Jacqueline 3 Sideways</Template>
  <TotalTime>302</TotalTime>
  <Words>612</Words>
  <Application>Microsoft Macintosh PowerPoint</Application>
  <PresentationFormat>Custom</PresentationFormat>
  <Paragraphs>118</Paragraphs>
  <Slides>20</Slides>
  <Notes>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Calibri Light</vt:lpstr>
      <vt:lpstr>Cambria</vt:lpstr>
      <vt:lpstr>Century Gothic</vt:lpstr>
      <vt:lpstr>Comic Sans MS</vt:lpstr>
      <vt:lpstr>FatStack BB</vt:lpstr>
      <vt:lpstr>KG True Colors</vt:lpstr>
      <vt:lpstr>Snap ITC</vt:lpstr>
      <vt:lpstr>Jacqueline 3 Sideways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Ortiz</dc:creator>
  <cp:lastModifiedBy>JAMIE  BARBER</cp:lastModifiedBy>
  <cp:revision>477</cp:revision>
  <dcterms:created xsi:type="dcterms:W3CDTF">2020-07-22T21:10:52Z</dcterms:created>
  <dcterms:modified xsi:type="dcterms:W3CDTF">2021-08-19T23:56:18Z</dcterms:modified>
</cp:coreProperties>
</file>