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401" autoAdjust="0"/>
  </p:normalViewPr>
  <p:slideViewPr>
    <p:cSldViewPr snapToGrid="0" snapToObjects="1">
      <p:cViewPr varScale="1">
        <p:scale>
          <a:sx n="80" d="100"/>
          <a:sy n="80" d="100"/>
        </p:scale>
        <p:origin x="-2192" y="-11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2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5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1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1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4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8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2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3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91BF0-50C1-F143-83FE-EFB0C3A04ECA}" type="datetimeFigureOut">
              <a:rPr lang="en-US" smtClean="0"/>
              <a:t>4/14/25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464C8-393A-B443-B0D2-0A08DC53C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2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5"/>
          <p:cNvSpPr txBox="1"/>
          <p:nvPr/>
        </p:nvSpPr>
        <p:spPr>
          <a:xfrm>
            <a:off x="882350" y="1942075"/>
            <a:ext cx="2818499" cy="412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What we are learning!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endParaRPr sz="1400" b="1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Essential Question: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Who helps you?</a:t>
            </a:r>
            <a:endParaRPr lang="en-US"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Comprehension Focus: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Reread</a:t>
            </a:r>
            <a:endParaRPr lang="en-US"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Author’s Purpose</a:t>
            </a:r>
            <a:endParaRPr lang="en-US"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Word Work:</a:t>
            </a:r>
          </a:p>
          <a:p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Variant Vowel </a:t>
            </a:r>
            <a:r>
              <a:rPr lang="en-US" sz="1400" i="1" dirty="0" err="1" smtClean="0">
                <a:latin typeface="Century Gothic"/>
                <a:cs typeface="Century Gothic"/>
              </a:rPr>
              <a:t>ô</a:t>
            </a:r>
            <a:endParaRPr lang="en-US" sz="1400" i="1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Vowel Team Syllables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Grammar: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Possessive Pronouns</a:t>
            </a:r>
            <a:endParaRPr lang="en-US"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400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Writing Trait: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Voice</a:t>
            </a:r>
            <a:endParaRPr lang="en-US" sz="1400" dirty="0">
              <a:solidFill>
                <a:schemeClr val="dk1"/>
              </a:solidFill>
              <a:latin typeface="Century Gothic"/>
              <a:cs typeface="Century Gothic"/>
            </a:endParaRPr>
          </a:p>
        </p:txBody>
      </p:sp>
      <p:sp>
        <p:nvSpPr>
          <p:cNvPr id="3" name="Shape 86"/>
          <p:cNvSpPr txBox="1"/>
          <p:nvPr/>
        </p:nvSpPr>
        <p:spPr>
          <a:xfrm>
            <a:off x="4378800" y="2024540"/>
            <a:ext cx="986399" cy="260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1" dirty="0">
                <a:solidFill>
                  <a:schemeClr val="dk1"/>
                </a:solidFill>
                <a:latin typeface="Century Gothic"/>
                <a:cs typeface="Century Gothic"/>
              </a:rPr>
              <a:t>Spelling </a:t>
            </a:r>
            <a:r>
              <a:rPr lang="en-US" sz="1200" b="1" u="sng" dirty="0">
                <a:solidFill>
                  <a:schemeClr val="dk1"/>
                </a:solidFill>
                <a:latin typeface="Century Gothic"/>
                <a:cs typeface="Century Gothic"/>
              </a:rPr>
              <a:t>Words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haul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cause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saw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claw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paw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dawn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moon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soup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love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chemeClr val="dk1"/>
                </a:solidFill>
                <a:latin typeface="Century Gothic"/>
                <a:cs typeface="Century Gothic"/>
              </a:rPr>
              <a:t>friend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endParaRPr lang="en-US" sz="1200" dirty="0">
              <a:solidFill>
                <a:schemeClr val="dk1"/>
              </a:solidFill>
              <a:latin typeface="Century Gothic"/>
              <a:cs typeface="Century Gothic"/>
            </a:endParaRPr>
          </a:p>
        </p:txBody>
      </p:sp>
      <p:sp>
        <p:nvSpPr>
          <p:cNvPr id="4" name="Shape 87"/>
          <p:cNvSpPr txBox="1"/>
          <p:nvPr/>
        </p:nvSpPr>
        <p:spPr>
          <a:xfrm>
            <a:off x="5936100" y="1942075"/>
            <a:ext cx="986399" cy="267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chemeClr val="dk1"/>
                </a:solidFill>
                <a:latin typeface="Century Gothic"/>
                <a:cs typeface="Century Gothic"/>
              </a:rPr>
              <a:t>HF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u="sng" dirty="0">
                <a:solidFill>
                  <a:schemeClr val="dk1"/>
                </a:solidFill>
                <a:latin typeface="Century Gothic"/>
                <a:cs typeface="Century Gothic"/>
              </a:rPr>
              <a:t>Words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brother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father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friend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love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mother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dk1"/>
                </a:solidFill>
                <a:latin typeface="Century Gothic"/>
                <a:cs typeface="Century Gothic"/>
              </a:rPr>
              <a:t>picture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solidFill>
                <a:schemeClr val="dk1"/>
              </a:solidFill>
              <a:latin typeface="Century Gothic"/>
              <a:cs typeface="Century Gothic"/>
            </a:endParaRPr>
          </a:p>
        </p:txBody>
      </p:sp>
      <p:sp>
        <p:nvSpPr>
          <p:cNvPr id="5" name="Shape 88"/>
          <p:cNvSpPr txBox="1"/>
          <p:nvPr/>
        </p:nvSpPr>
        <p:spPr>
          <a:xfrm>
            <a:off x="791600" y="6485725"/>
            <a:ext cx="3000000" cy="27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u="sng" dirty="0" smtClean="0">
                <a:solidFill>
                  <a:schemeClr val="dk1"/>
                </a:solidFill>
                <a:latin typeface="Century Gothic"/>
                <a:cs typeface="Century Gothic"/>
              </a:rPr>
              <a:t>Reminders for </a:t>
            </a:r>
            <a:r>
              <a:rPr lang="en-US" sz="1600" b="1" u="sng" dirty="0">
                <a:solidFill>
                  <a:schemeClr val="dk1"/>
                </a:solidFill>
                <a:latin typeface="Century Gothic"/>
                <a:cs typeface="Century Gothic"/>
              </a:rPr>
              <a:t>the Week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600" b="1" u="sng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-NO School on Friday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-Homework is due on Thursday this week.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-We need TCAP proctors (contact the office if you can volunteer)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solidFill>
                <a:schemeClr val="dk1"/>
              </a:solidFill>
              <a:latin typeface="Century Gothic"/>
              <a:cs typeface="Century Gothic"/>
            </a:endParaRPr>
          </a:p>
        </p:txBody>
      </p:sp>
      <p:sp>
        <p:nvSpPr>
          <p:cNvPr id="6" name="Shape 89"/>
          <p:cNvSpPr txBox="1"/>
          <p:nvPr/>
        </p:nvSpPr>
        <p:spPr>
          <a:xfrm>
            <a:off x="4378800" y="5294875"/>
            <a:ext cx="2818499" cy="3939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 smtClean="0">
                <a:solidFill>
                  <a:schemeClr val="dk1"/>
                </a:solidFill>
                <a:latin typeface="Century Gothic"/>
                <a:cs typeface="Century Gothic"/>
              </a:rPr>
              <a:t>Math</a:t>
            </a:r>
            <a:endParaRPr lang="en-US" b="1" u="sng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marL="139700"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endParaRPr lang="en-US" sz="1600" b="1" dirty="0" smtClean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We will finish learning about shapes this week.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We will test on Thursday. A study guide was sent home on Monday with homework. 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endParaRPr lang="en-US" sz="1300" b="1" dirty="0" smtClean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Snack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Monday: </a:t>
            </a:r>
            <a:r>
              <a:rPr lang="en-US" sz="1300" b="1" dirty="0" err="1" smtClean="0">
                <a:solidFill>
                  <a:schemeClr val="dk1"/>
                </a:solidFill>
                <a:latin typeface="Century Gothic"/>
                <a:cs typeface="Century Gothic"/>
              </a:rPr>
              <a:t>Evie</a:t>
            </a:r>
            <a:endParaRPr lang="en-US" sz="1300" b="1" dirty="0" smtClean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Tuesday: Wells</a:t>
            </a:r>
            <a:endParaRPr lang="en-US" sz="1300" dirty="0" smtClean="0">
              <a:solidFill>
                <a:schemeClr val="dk1"/>
              </a:solidFill>
              <a:latin typeface="Century Gothic"/>
              <a:cs typeface="Century Gothic"/>
            </a:endParaRP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Wednesday: Cora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dirty="0" smtClean="0">
                <a:solidFill>
                  <a:schemeClr val="dk1"/>
                </a:solidFill>
                <a:latin typeface="Century Gothic"/>
                <a:cs typeface="Century Gothic"/>
              </a:rPr>
              <a:t>Thursday: Camille</a:t>
            </a:r>
            <a:endParaRPr lang="en-US" sz="1300" b="1" dirty="0">
              <a:solidFill>
                <a:schemeClr val="dk1"/>
              </a:solidFill>
              <a:latin typeface="Century Gothic"/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81945" y="434435"/>
            <a:ext cx="15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Week of 4/14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132</Words>
  <Application>Microsoft Macintosh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Heinlein</dc:creator>
  <cp:lastModifiedBy>Whitney Ault</cp:lastModifiedBy>
  <cp:revision>20</cp:revision>
  <dcterms:created xsi:type="dcterms:W3CDTF">2016-05-05T00:12:07Z</dcterms:created>
  <dcterms:modified xsi:type="dcterms:W3CDTF">2025-04-14T18:51:37Z</dcterms:modified>
</cp:coreProperties>
</file>